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	<Relationship Id="rId3" Type="http://schemas.openxmlformats.org/officeDocument/2006/relationships/image" Target="../media/image22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	<Relationship Id="rId3" Type="http://schemas.openxmlformats.org/officeDocument/2006/relationships/image" Target="../media/image24.jpeg" />
	<Relationship Id="rId4" Type="http://schemas.openxmlformats.org/officeDocument/2006/relationships/image" Target="../media/image25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	<Relationship Id="rId3" Type="http://schemas.openxmlformats.org/officeDocument/2006/relationships/image" Target="../media/image27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	<Relationship Id="rId3" Type="http://schemas.openxmlformats.org/officeDocument/2006/relationships/image" Target="../media/image29.jpeg" />
	<Relationship Id="rId4" Type="http://schemas.openxmlformats.org/officeDocument/2006/relationships/image" Target="../media/image30.jpeg" />
	<Relationship Id="rId5" Type="http://schemas.openxmlformats.org/officeDocument/2006/relationships/image" Target="../media/image31.jpeg" />
	<Relationship Id="rId6" Type="http://schemas.openxmlformats.org/officeDocument/2006/relationships/image" Target="../media/image32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	<Relationship Id="rId3" Type="http://schemas.openxmlformats.org/officeDocument/2006/relationships/image" Target="../media/image3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	<Relationship Id="rId3" Type="http://schemas.openxmlformats.org/officeDocument/2006/relationships/image" Target="../media/image37.jpeg" />
	<Relationship Id="rId4" Type="http://schemas.openxmlformats.org/officeDocument/2006/relationships/image" Target="../media/image38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	<Relationship Id="rId3" Type="http://schemas.openxmlformats.org/officeDocument/2006/relationships/image" Target="../media/image40.jpeg" />
	<Relationship Id="rId4" Type="http://schemas.openxmlformats.org/officeDocument/2006/relationships/image" Target="../media/image41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	<Relationship Id="rId4" Type="http://schemas.openxmlformats.org/officeDocument/2006/relationships/slide" Target="slide22.xml" />
	<Relationship Id="rId5" Type="http://schemas.openxmlformats.org/officeDocument/2006/relationships/slide" Target="slide22.xml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	<Relationship Id="rId3" Type="http://schemas.openxmlformats.org/officeDocument/2006/relationships/image" Target="../media/image4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6.jpeg" />
	<Relationship Id="rId3" Type="http://schemas.openxmlformats.org/officeDocument/2006/relationships/image" Target="../media/image47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	<Relationship Id="rId3" Type="http://schemas.openxmlformats.org/officeDocument/2006/relationships/image" Target="../media/image49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0.jpeg" />
	<Relationship Id="rId3" Type="http://schemas.openxmlformats.org/officeDocument/2006/relationships/image" Target="../media/image51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	<Relationship Id="rId3" Type="http://schemas.openxmlformats.org/officeDocument/2006/relationships/image" Target="../media/image53.jpeg" />
	<Relationship Id="rId4" Type="http://schemas.openxmlformats.org/officeDocument/2006/relationships/image" Target="../media/image54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	<Relationship Id="rId4" Type="http://schemas.openxmlformats.org/officeDocument/2006/relationships/image" Target="../media/image58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9.jpeg" />
	<Relationship Id="rId3" Type="http://schemas.openxmlformats.org/officeDocument/2006/relationships/image" Target="../media/image60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	<Relationship Id="rId3" Type="http://schemas.openxmlformats.org/officeDocument/2006/relationships/image" Target="../media/image62.jpeg" />
	<Relationship Id="rId4" Type="http://schemas.openxmlformats.org/officeDocument/2006/relationships/image" Target="../media/image63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5.jpeg" />
	<Relationship Id="rId3" Type="http://schemas.openxmlformats.org/officeDocument/2006/relationships/image" Target="../media/image66.jpeg" />
	<Relationship Id="rId4" Type="http://schemas.openxmlformats.org/officeDocument/2006/relationships/image" Target="../media/image67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	<Relationship Id="rId3" Type="http://schemas.openxmlformats.org/officeDocument/2006/relationships/image" Target="../media/image5.jpeg" />
	<Relationship Id="rId4" Type="http://schemas.openxmlformats.org/officeDocument/2006/relationships/image" Target="../media/image6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8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	<Relationship Id="rId3" Type="http://schemas.openxmlformats.org/officeDocument/2006/relationships/image" Target="../media/image8.jpeg" />
	<Relationship Id="rId4" Type="http://schemas.openxmlformats.org/officeDocument/2006/relationships/hyperlink" Target="http://my.poco.cn/items/item_details.htx&amp;item_id=7552348"
		TargetMode="External" />
	<Relationship Id="rId5" Type="http://schemas.openxmlformats.org/officeDocument/2006/relationships/hyperlink" Target="http://my.poco.cn/items/item_details.htx&amp;item_id=7552348"
		TargetMode="External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	<Relationship Id="rId3" Type="http://schemas.openxmlformats.org/officeDocument/2006/relationships/image" Target="../media/image10.jpeg" />
	<Relationship Id="rId4" Type="http://schemas.openxmlformats.org/officeDocument/2006/relationships/image" Target="../media/image11.jpeg" />
	<Relationship Id="rId5" Type="http://schemas.openxmlformats.org/officeDocument/2006/relationships/image" Target="../media/image12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	<Relationship Id="rId4" Type="http://schemas.openxmlformats.org/officeDocument/2006/relationships/image" Target="../media/image15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	<Relationship Id="rId3" Type="http://schemas.openxmlformats.org/officeDocument/2006/relationships/image" Target="../media/image17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1430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028700"/>
            <a:ext cx="236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语言的实现：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6383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98600"/>
            <a:ext cx="5486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通过实现可以自动检查指令是否符合标准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2578100"/>
            <a:ext cx="23495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实现</a:t>
            </a:r>
            <a:r>
              <a:rPr lang="en-US" altLang="zh-CN" sz="1800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(Implemantation)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2019300"/>
            <a:ext cx="2044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Unix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系统上的实现：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cc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2603500"/>
            <a:ext cx="22606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Linux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系统上的实现：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gcc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Windows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系统上的实现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66200" y="2019300"/>
            <a:ext cx="2019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Turbo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C/C++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Builder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78900" y="2654300"/>
            <a:ext cx="2197100" cy="379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Anjuta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C89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C99</a:t>
            </a:r>
            <a:r>
              <a:rPr lang="en-US" altLang="zh-CN" sz="15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Motorola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CodeWarrior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OpenWatcom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Dev-C++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IBM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VisualAge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C++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Sun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C++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Forge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  <a:r>
              <a:rPr lang="en-US" altLang="zh-CN" sz="1596" dirty="0" smtClean="0">
                <a:solidFill>
                  <a:srgbClr val="1d293e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8695" y="2619755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4768" y="2619755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5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5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29316" y="2619755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0" y="25781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350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初识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81050" y="1358646"/>
            <a:ext cx="10361676" cy="3500628"/>
          </a:xfrm>
          <a:custGeom>
            <a:avLst/>
            <a:gdLst>
              <a:gd name="connsiteX0" fmla="*/ 0 w 10361676"/>
              <a:gd name="connsiteY0" fmla="*/ 3500627 h 3500628"/>
              <a:gd name="connsiteX1" fmla="*/ 10361676 w 10361676"/>
              <a:gd name="connsiteY1" fmla="*/ 3500627 h 3500628"/>
              <a:gd name="connsiteX2" fmla="*/ 10361676 w 10361676"/>
              <a:gd name="connsiteY2" fmla="*/ 0 h 3500628"/>
              <a:gd name="connsiteX3" fmla="*/ 0 w 10361676"/>
              <a:gd name="connsiteY3" fmla="*/ 0 h 3500628"/>
              <a:gd name="connsiteX4" fmla="*/ 0 w 10361676"/>
              <a:gd name="connsiteY4" fmla="*/ 3500627 h 3500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1676" h="3500628">
                <a:moveTo>
                  <a:pt x="0" y="3500627"/>
                </a:moveTo>
                <a:lnTo>
                  <a:pt x="10361676" y="3500627"/>
                </a:lnTo>
                <a:lnTo>
                  <a:pt x="10361676" y="0"/>
                </a:lnTo>
                <a:lnTo>
                  <a:pt x="0" y="0"/>
                </a:lnTo>
                <a:lnTo>
                  <a:pt x="0" y="350062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8095" y="1345692"/>
            <a:ext cx="10387583" cy="3526536"/>
          </a:xfrm>
          <a:custGeom>
            <a:avLst/>
            <a:gdLst>
              <a:gd name="connsiteX0" fmla="*/ 12954 w 10387583"/>
              <a:gd name="connsiteY0" fmla="*/ 3513581 h 3526536"/>
              <a:gd name="connsiteX1" fmla="*/ 10374630 w 10387583"/>
              <a:gd name="connsiteY1" fmla="*/ 3513581 h 3526536"/>
              <a:gd name="connsiteX2" fmla="*/ 10374630 w 10387583"/>
              <a:gd name="connsiteY2" fmla="*/ 12953 h 3526536"/>
              <a:gd name="connsiteX3" fmla="*/ 12954 w 10387583"/>
              <a:gd name="connsiteY3" fmla="*/ 12953 h 3526536"/>
              <a:gd name="connsiteX4" fmla="*/ 12954 w 10387583"/>
              <a:gd name="connsiteY4" fmla="*/ 3513581 h 35265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87583" h="3526536">
                <a:moveTo>
                  <a:pt x="12954" y="3513581"/>
                </a:moveTo>
                <a:lnTo>
                  <a:pt x="10374630" y="3513581"/>
                </a:lnTo>
                <a:lnTo>
                  <a:pt x="10374630" y="12953"/>
                </a:lnTo>
                <a:lnTo>
                  <a:pt x="12954" y="12953"/>
                </a:lnTo>
                <a:lnTo>
                  <a:pt x="12954" y="351358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6111" y="1546860"/>
            <a:ext cx="3268980" cy="533400"/>
          </a:xfrm>
          <a:custGeom>
            <a:avLst/>
            <a:gdLst>
              <a:gd name="connsiteX0" fmla="*/ 14477 w 3268980"/>
              <a:gd name="connsiteY0" fmla="*/ 518922 h 533400"/>
              <a:gd name="connsiteX1" fmla="*/ 3254502 w 3268980"/>
              <a:gd name="connsiteY1" fmla="*/ 518922 h 533400"/>
              <a:gd name="connsiteX2" fmla="*/ 3254502 w 3268980"/>
              <a:gd name="connsiteY2" fmla="*/ 14477 h 533400"/>
              <a:gd name="connsiteX3" fmla="*/ 14477 w 3268980"/>
              <a:gd name="connsiteY3" fmla="*/ 14477 h 533400"/>
              <a:gd name="connsiteX4" fmla="*/ 14477 w 3268980"/>
              <a:gd name="connsiteY4" fmla="*/ 518922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68980" h="533400">
                <a:moveTo>
                  <a:pt x="14477" y="518922"/>
                </a:moveTo>
                <a:lnTo>
                  <a:pt x="3254502" y="518922"/>
                </a:lnTo>
                <a:lnTo>
                  <a:pt x="3254502" y="14477"/>
                </a:lnTo>
                <a:lnTo>
                  <a:pt x="14477" y="14477"/>
                </a:lnTo>
                <a:lnTo>
                  <a:pt x="14477" y="51892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7636" y="2301239"/>
            <a:ext cx="2487167" cy="467867"/>
          </a:xfrm>
          <a:custGeom>
            <a:avLst/>
            <a:gdLst>
              <a:gd name="connsiteX0" fmla="*/ 14477 w 2487167"/>
              <a:gd name="connsiteY0" fmla="*/ 453389 h 467867"/>
              <a:gd name="connsiteX1" fmla="*/ 2472690 w 2487167"/>
              <a:gd name="connsiteY1" fmla="*/ 453389 h 467867"/>
              <a:gd name="connsiteX2" fmla="*/ 2472690 w 2487167"/>
              <a:gd name="connsiteY2" fmla="*/ 14477 h 467867"/>
              <a:gd name="connsiteX3" fmla="*/ 14477 w 2487167"/>
              <a:gd name="connsiteY3" fmla="*/ 14477 h 467867"/>
              <a:gd name="connsiteX4" fmla="*/ 14477 w 2487167"/>
              <a:gd name="connsiteY4" fmla="*/ 453389 h 4678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87167" h="467867">
                <a:moveTo>
                  <a:pt x="14477" y="453389"/>
                </a:moveTo>
                <a:lnTo>
                  <a:pt x="2472690" y="453389"/>
                </a:lnTo>
                <a:lnTo>
                  <a:pt x="2472690" y="14477"/>
                </a:lnTo>
                <a:lnTo>
                  <a:pt x="14477" y="14477"/>
                </a:lnTo>
                <a:lnTo>
                  <a:pt x="14477" y="45338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6111" y="2767583"/>
            <a:ext cx="640080" cy="1815084"/>
          </a:xfrm>
          <a:custGeom>
            <a:avLst/>
            <a:gdLst>
              <a:gd name="connsiteX0" fmla="*/ 14477 w 640080"/>
              <a:gd name="connsiteY0" fmla="*/ 1800606 h 1815084"/>
              <a:gd name="connsiteX1" fmla="*/ 625602 w 640080"/>
              <a:gd name="connsiteY1" fmla="*/ 1800606 h 1815084"/>
              <a:gd name="connsiteX2" fmla="*/ 625602 w 640080"/>
              <a:gd name="connsiteY2" fmla="*/ 14477 h 1815084"/>
              <a:gd name="connsiteX3" fmla="*/ 14477 w 640080"/>
              <a:gd name="connsiteY3" fmla="*/ 14477 h 1815084"/>
              <a:gd name="connsiteX4" fmla="*/ 14477 w 640080"/>
              <a:gd name="connsiteY4" fmla="*/ 1800606 h 18150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80" h="1815084">
                <a:moveTo>
                  <a:pt x="14477" y="1800606"/>
                </a:moveTo>
                <a:lnTo>
                  <a:pt x="625602" y="1800606"/>
                </a:lnTo>
                <a:lnTo>
                  <a:pt x="625602" y="14477"/>
                </a:lnTo>
                <a:lnTo>
                  <a:pt x="14477" y="14477"/>
                </a:lnTo>
                <a:lnTo>
                  <a:pt x="14477" y="180060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5439" y="3093720"/>
            <a:ext cx="4288535" cy="533400"/>
          </a:xfrm>
          <a:custGeom>
            <a:avLst/>
            <a:gdLst>
              <a:gd name="connsiteX0" fmla="*/ 14477 w 4288535"/>
              <a:gd name="connsiteY0" fmla="*/ 518921 h 533400"/>
              <a:gd name="connsiteX1" fmla="*/ 4274057 w 4288535"/>
              <a:gd name="connsiteY1" fmla="*/ 518921 h 533400"/>
              <a:gd name="connsiteX2" fmla="*/ 4274057 w 4288535"/>
              <a:gd name="connsiteY2" fmla="*/ 14477 h 533400"/>
              <a:gd name="connsiteX3" fmla="*/ 14477 w 4288535"/>
              <a:gd name="connsiteY3" fmla="*/ 14477 h 533400"/>
              <a:gd name="connsiteX4" fmla="*/ 14477 w 4288535"/>
              <a:gd name="connsiteY4" fmla="*/ 51892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88535" h="533400">
                <a:moveTo>
                  <a:pt x="14477" y="518921"/>
                </a:moveTo>
                <a:lnTo>
                  <a:pt x="4274057" y="518921"/>
                </a:lnTo>
                <a:lnTo>
                  <a:pt x="4274057" y="14477"/>
                </a:lnTo>
                <a:lnTo>
                  <a:pt x="14477" y="14477"/>
                </a:lnTo>
                <a:lnTo>
                  <a:pt x="14477" y="51892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64351" y="3093720"/>
            <a:ext cx="413004" cy="533400"/>
          </a:xfrm>
          <a:custGeom>
            <a:avLst/>
            <a:gdLst>
              <a:gd name="connsiteX0" fmla="*/ 14478 w 413004"/>
              <a:gd name="connsiteY0" fmla="*/ 518921 h 533400"/>
              <a:gd name="connsiteX1" fmla="*/ 398526 w 413004"/>
              <a:gd name="connsiteY1" fmla="*/ 518921 h 533400"/>
              <a:gd name="connsiteX2" fmla="*/ 398526 w 413004"/>
              <a:gd name="connsiteY2" fmla="*/ 14477 h 533400"/>
              <a:gd name="connsiteX3" fmla="*/ 14478 w 413004"/>
              <a:gd name="connsiteY3" fmla="*/ 14477 h 533400"/>
              <a:gd name="connsiteX4" fmla="*/ 14478 w 413004"/>
              <a:gd name="connsiteY4" fmla="*/ 518921 h 533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3004" h="533400">
                <a:moveTo>
                  <a:pt x="14478" y="518921"/>
                </a:moveTo>
                <a:lnTo>
                  <a:pt x="398526" y="518921"/>
                </a:lnTo>
                <a:lnTo>
                  <a:pt x="398526" y="14477"/>
                </a:lnTo>
                <a:lnTo>
                  <a:pt x="14478" y="14477"/>
                </a:lnTo>
                <a:lnTo>
                  <a:pt x="14478" y="518921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15439" y="3811523"/>
            <a:ext cx="1613916" cy="534923"/>
          </a:xfrm>
          <a:custGeom>
            <a:avLst/>
            <a:gdLst>
              <a:gd name="connsiteX0" fmla="*/ 14477 w 1613916"/>
              <a:gd name="connsiteY0" fmla="*/ 520446 h 534923"/>
              <a:gd name="connsiteX1" fmla="*/ 1599438 w 1613916"/>
              <a:gd name="connsiteY1" fmla="*/ 520446 h 534923"/>
              <a:gd name="connsiteX2" fmla="*/ 1599438 w 1613916"/>
              <a:gd name="connsiteY2" fmla="*/ 14478 h 534923"/>
              <a:gd name="connsiteX3" fmla="*/ 14477 w 1613916"/>
              <a:gd name="connsiteY3" fmla="*/ 14478 h 534923"/>
              <a:gd name="connsiteX4" fmla="*/ 14477 w 1613916"/>
              <a:gd name="connsiteY4" fmla="*/ 520446 h 5349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13916" h="534923">
                <a:moveTo>
                  <a:pt x="14477" y="520446"/>
                </a:moveTo>
                <a:lnTo>
                  <a:pt x="1599438" y="520446"/>
                </a:lnTo>
                <a:lnTo>
                  <a:pt x="1599438" y="14478"/>
                </a:lnTo>
                <a:lnTo>
                  <a:pt x="14477" y="14478"/>
                </a:lnTo>
                <a:lnTo>
                  <a:pt x="14477" y="520446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308100"/>
            <a:ext cx="10515600" cy="3644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5181600"/>
            <a:ext cx="8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5067300"/>
            <a:ext cx="7823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语言源程序必须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有且只能有一个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函数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源程序无法直接运行。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08000"/>
            <a:ext cx="5524500" cy="420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482600" algn="l"/>
                <a:tab pos="1155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Hello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world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！程序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printf("Hello,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world!\n");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8c8c8c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482600" algn="l"/>
                <a:tab pos="1155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999738" y="1143761"/>
            <a:ext cx="4951476" cy="1781555"/>
          </a:xfrm>
          <a:custGeom>
            <a:avLst/>
            <a:gdLst>
              <a:gd name="connsiteX0" fmla="*/ 0 w 4951476"/>
              <a:gd name="connsiteY0" fmla="*/ 1781555 h 1781555"/>
              <a:gd name="connsiteX1" fmla="*/ 4951476 w 4951476"/>
              <a:gd name="connsiteY1" fmla="*/ 1781555 h 1781555"/>
              <a:gd name="connsiteX2" fmla="*/ 4951476 w 4951476"/>
              <a:gd name="connsiteY2" fmla="*/ 0 h 1781555"/>
              <a:gd name="connsiteX3" fmla="*/ 0 w 4951476"/>
              <a:gd name="connsiteY3" fmla="*/ 0 h 1781555"/>
              <a:gd name="connsiteX4" fmla="*/ 0 w 4951476"/>
              <a:gd name="connsiteY4" fmla="*/ 1781555 h 17815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51476" h="1781555">
                <a:moveTo>
                  <a:pt x="0" y="1781555"/>
                </a:moveTo>
                <a:lnTo>
                  <a:pt x="4951476" y="1781555"/>
                </a:lnTo>
                <a:lnTo>
                  <a:pt x="4951476" y="0"/>
                </a:lnTo>
                <a:lnTo>
                  <a:pt x="0" y="0"/>
                </a:lnTo>
                <a:lnTo>
                  <a:pt x="0" y="178155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6784" y="1130808"/>
            <a:ext cx="4977384" cy="1807463"/>
          </a:xfrm>
          <a:custGeom>
            <a:avLst/>
            <a:gdLst>
              <a:gd name="connsiteX0" fmla="*/ 12953 w 4977384"/>
              <a:gd name="connsiteY0" fmla="*/ 1794509 h 1807463"/>
              <a:gd name="connsiteX1" fmla="*/ 4964429 w 4977384"/>
              <a:gd name="connsiteY1" fmla="*/ 1794509 h 1807463"/>
              <a:gd name="connsiteX2" fmla="*/ 4964429 w 4977384"/>
              <a:gd name="connsiteY2" fmla="*/ 12953 h 1807463"/>
              <a:gd name="connsiteX3" fmla="*/ 12953 w 4977384"/>
              <a:gd name="connsiteY3" fmla="*/ 12953 h 1807463"/>
              <a:gd name="connsiteX4" fmla="*/ 12953 w 4977384"/>
              <a:gd name="connsiteY4" fmla="*/ 1794509 h 18074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77384" h="1807463">
                <a:moveTo>
                  <a:pt x="12953" y="1794509"/>
                </a:moveTo>
                <a:lnTo>
                  <a:pt x="4964429" y="1794509"/>
                </a:lnTo>
                <a:lnTo>
                  <a:pt x="4964429" y="12953"/>
                </a:lnTo>
                <a:lnTo>
                  <a:pt x="12953" y="12953"/>
                </a:lnTo>
                <a:lnTo>
                  <a:pt x="12953" y="179450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99738" y="4572761"/>
            <a:ext cx="5047488" cy="1938528"/>
          </a:xfrm>
          <a:custGeom>
            <a:avLst/>
            <a:gdLst>
              <a:gd name="connsiteX0" fmla="*/ 0 w 5047488"/>
              <a:gd name="connsiteY0" fmla="*/ 1938528 h 1938528"/>
              <a:gd name="connsiteX1" fmla="*/ 5047488 w 5047488"/>
              <a:gd name="connsiteY1" fmla="*/ 1938528 h 1938528"/>
              <a:gd name="connsiteX2" fmla="*/ 5047488 w 5047488"/>
              <a:gd name="connsiteY2" fmla="*/ 0 h 1938528"/>
              <a:gd name="connsiteX3" fmla="*/ 0 w 5047488"/>
              <a:gd name="connsiteY3" fmla="*/ 0 h 1938528"/>
              <a:gd name="connsiteX4" fmla="*/ 0 w 5047488"/>
              <a:gd name="connsiteY4" fmla="*/ 1938528 h 19385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47488" h="1938528">
                <a:moveTo>
                  <a:pt x="0" y="1938528"/>
                </a:moveTo>
                <a:lnTo>
                  <a:pt x="5047488" y="1938528"/>
                </a:lnTo>
                <a:lnTo>
                  <a:pt x="5047488" y="0"/>
                </a:lnTo>
                <a:lnTo>
                  <a:pt x="0" y="0"/>
                </a:lnTo>
                <a:lnTo>
                  <a:pt x="0" y="1938528"/>
                </a:lnTo>
              </a:path>
            </a:pathLst>
          </a:custGeom>
          <a:solidFill>
            <a:srgbClr val="8c8c8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86784" y="4559808"/>
            <a:ext cx="5073396" cy="1964436"/>
          </a:xfrm>
          <a:custGeom>
            <a:avLst/>
            <a:gdLst>
              <a:gd name="connsiteX0" fmla="*/ 12953 w 5073396"/>
              <a:gd name="connsiteY0" fmla="*/ 1951482 h 1964436"/>
              <a:gd name="connsiteX1" fmla="*/ 5060441 w 5073396"/>
              <a:gd name="connsiteY1" fmla="*/ 1951482 h 1964436"/>
              <a:gd name="connsiteX2" fmla="*/ 5060441 w 5073396"/>
              <a:gd name="connsiteY2" fmla="*/ 12953 h 1964436"/>
              <a:gd name="connsiteX3" fmla="*/ 12953 w 5073396"/>
              <a:gd name="connsiteY3" fmla="*/ 12953 h 1964436"/>
              <a:gd name="connsiteX4" fmla="*/ 12953 w 5073396"/>
              <a:gd name="connsiteY4" fmla="*/ 1951482 h 1964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073396" h="1964436">
                <a:moveTo>
                  <a:pt x="12953" y="1951482"/>
                </a:moveTo>
                <a:lnTo>
                  <a:pt x="5060441" y="1951482"/>
                </a:lnTo>
                <a:lnTo>
                  <a:pt x="5060441" y="12953"/>
                </a:lnTo>
                <a:lnTo>
                  <a:pt x="12953" y="12953"/>
                </a:lnTo>
                <a:lnTo>
                  <a:pt x="12953" y="195148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20202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66103" y="3002279"/>
            <a:ext cx="571500" cy="714755"/>
          </a:xfrm>
          <a:custGeom>
            <a:avLst/>
            <a:gdLst>
              <a:gd name="connsiteX0" fmla="*/ 0 w 571500"/>
              <a:gd name="connsiteY0" fmla="*/ 429005 h 714755"/>
              <a:gd name="connsiteX1" fmla="*/ 142875 w 571500"/>
              <a:gd name="connsiteY1" fmla="*/ 429005 h 714755"/>
              <a:gd name="connsiteX2" fmla="*/ 142875 w 571500"/>
              <a:gd name="connsiteY2" fmla="*/ 0 h 714755"/>
              <a:gd name="connsiteX3" fmla="*/ 428625 w 571500"/>
              <a:gd name="connsiteY3" fmla="*/ 0 h 714755"/>
              <a:gd name="connsiteX4" fmla="*/ 428625 w 571500"/>
              <a:gd name="connsiteY4" fmla="*/ 429005 h 714755"/>
              <a:gd name="connsiteX5" fmla="*/ 571500 w 571500"/>
              <a:gd name="connsiteY5" fmla="*/ 429005 h 714755"/>
              <a:gd name="connsiteX6" fmla="*/ 285750 w 571500"/>
              <a:gd name="connsiteY6" fmla="*/ 714755 h 714755"/>
              <a:gd name="connsiteX7" fmla="*/ 0 w 571500"/>
              <a:gd name="connsiteY7" fmla="*/ 429005 h 714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1500" h="714755">
                <a:moveTo>
                  <a:pt x="0" y="429005"/>
                </a:moveTo>
                <a:lnTo>
                  <a:pt x="142875" y="429005"/>
                </a:lnTo>
                <a:lnTo>
                  <a:pt x="142875" y="0"/>
                </a:lnTo>
                <a:lnTo>
                  <a:pt x="428625" y="0"/>
                </a:lnTo>
                <a:lnTo>
                  <a:pt x="428625" y="429005"/>
                </a:lnTo>
                <a:lnTo>
                  <a:pt x="571500" y="429005"/>
                </a:lnTo>
                <a:lnTo>
                  <a:pt x="285750" y="714755"/>
                </a:lnTo>
                <a:lnTo>
                  <a:pt x="0" y="429005"/>
                </a:lnTo>
              </a:path>
            </a:pathLst>
          </a:custGeom>
          <a:solidFill>
            <a:srgbClr val="7893c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59753" y="2995929"/>
            <a:ext cx="584200" cy="727455"/>
          </a:xfrm>
          <a:custGeom>
            <a:avLst/>
            <a:gdLst>
              <a:gd name="connsiteX0" fmla="*/ 6350 w 584200"/>
              <a:gd name="connsiteY0" fmla="*/ 435355 h 727455"/>
              <a:gd name="connsiteX1" fmla="*/ 149225 w 584200"/>
              <a:gd name="connsiteY1" fmla="*/ 435355 h 727455"/>
              <a:gd name="connsiteX2" fmla="*/ 149225 w 584200"/>
              <a:gd name="connsiteY2" fmla="*/ 6350 h 727455"/>
              <a:gd name="connsiteX3" fmla="*/ 434975 w 584200"/>
              <a:gd name="connsiteY3" fmla="*/ 6350 h 727455"/>
              <a:gd name="connsiteX4" fmla="*/ 434975 w 584200"/>
              <a:gd name="connsiteY4" fmla="*/ 435355 h 727455"/>
              <a:gd name="connsiteX5" fmla="*/ 577850 w 584200"/>
              <a:gd name="connsiteY5" fmla="*/ 435355 h 727455"/>
              <a:gd name="connsiteX6" fmla="*/ 292100 w 584200"/>
              <a:gd name="connsiteY6" fmla="*/ 721105 h 727455"/>
              <a:gd name="connsiteX7" fmla="*/ 6350 w 584200"/>
              <a:gd name="connsiteY7" fmla="*/ 435355 h 7274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84200" h="727455">
                <a:moveTo>
                  <a:pt x="6350" y="435355"/>
                </a:moveTo>
                <a:lnTo>
                  <a:pt x="149225" y="435355"/>
                </a:lnTo>
                <a:lnTo>
                  <a:pt x="149225" y="6350"/>
                </a:lnTo>
                <a:lnTo>
                  <a:pt x="434975" y="6350"/>
                </a:lnTo>
                <a:lnTo>
                  <a:pt x="434975" y="435355"/>
                </a:lnTo>
                <a:lnTo>
                  <a:pt x="577850" y="435355"/>
                </a:lnTo>
                <a:lnTo>
                  <a:pt x="292100" y="721105"/>
                </a:lnTo>
                <a:lnTo>
                  <a:pt x="6350" y="43535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4100" y="1206500"/>
            <a:ext cx="2095500" cy="1371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4864100"/>
            <a:ext cx="2400300" cy="129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11600" y="1092200"/>
            <a:ext cx="5143500" cy="1981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49700" y="3708400"/>
            <a:ext cx="5194300" cy="2997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5956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594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怎样让计算机读懂高级语言？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5941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15367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584700" y="1803400"/>
            <a:ext cx="2501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(“%d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1+1);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2438400"/>
            <a:ext cx="2984500" cy="256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495300" algn="l"/>
                <a:tab pos="18669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100"/>
              </a:lnSpc>
              <a:tabLst>
                <a:tab pos="495300" algn="l"/>
                <a:tab pos="18669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95300" algn="l"/>
                <a:tab pos="18669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10111000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4991100"/>
            <a:ext cx="1117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00000001</a:t>
            </a:r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004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00000000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5613400"/>
            <a:ext cx="5537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5397500" algn="l"/>
              </a:tabLst>
            </a:pPr>
            <a:r>
              <a:rPr lang="en-US" altLang="zh-CN" sz="2006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00000101</a:t>
            </a:r>
          </a:p>
          <a:p>
            <a:pPr>
              <a:lnSpc>
                <a:spcPts val="2400"/>
              </a:lnSpc>
              <a:tabLst>
                <a:tab pos="5397500" algn="l"/>
              </a:tabLst>
            </a:pPr>
            <a:r>
              <a:rPr lang="en-US" altLang="zh-CN" sz="2004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00000001</a:t>
            </a:r>
          </a:p>
          <a:p>
            <a:pPr>
              <a:lnSpc>
                <a:spcPts val="2300"/>
              </a:lnSpc>
              <a:tabLst>
                <a:tab pos="5397500" algn="l"/>
              </a:tabLst>
            </a:pPr>
            <a:r>
              <a:rPr lang="en-US" altLang="zh-CN" sz="2004" b="1" dirty="0" smtClean="0">
                <a:solidFill>
                  <a:srgbClr val="202020"/>
                </a:solidFill>
                <a:latin typeface="Consolas" pitchFamily="18" charset="0"/>
                <a:cs typeface="Consolas" pitchFamily="18" charset="0"/>
              </a:rPr>
              <a:t>00000000</a:t>
            </a:r>
          </a:p>
          <a:p>
            <a:pPr>
              <a:lnSpc>
                <a:spcPts val="1500"/>
              </a:lnSpc>
              <a:tabLst>
                <a:tab pos="539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23400" y="16637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高级语言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23400" y="51689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机器语言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36703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编译器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(compiler)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733800" y="2565400"/>
            <a:ext cx="939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0066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b="1" dirty="0" smtClean="0">
                <a:solidFill>
                  <a:srgbClr val="ff0066"/>
                </a:solidFill>
                <a:latin typeface="Microsoft YaHei UI" pitchFamily="18" charset="0"/>
                <a:cs typeface="Microsoft YaHei UI" pitchFamily="18" charset="0"/>
              </a:rPr>
              <a:t>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302500" y="35179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66"/>
                </a:solidFill>
                <a:latin typeface="Microsoft YaHei UI" pitchFamily="18" charset="0"/>
                <a:cs typeface="Microsoft YaHei UI" pitchFamily="18" charset="0"/>
              </a:rPr>
              <a:t>可执行程序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4965700"/>
            <a:ext cx="88773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编译器：人和计算机之间的“翻译”，把高级语言写成的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源程序翻译成计算机能懂机器语言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69200" y="17780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编译器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26363" y="908303"/>
            <a:ext cx="2596896" cy="4753356"/>
          </a:xfrm>
          <a:custGeom>
            <a:avLst/>
            <a:gdLst>
              <a:gd name="connsiteX0" fmla="*/ 0 w 2596896"/>
              <a:gd name="connsiteY0" fmla="*/ 259715 h 4753356"/>
              <a:gd name="connsiteX1" fmla="*/ 259689 w 2596896"/>
              <a:gd name="connsiteY1" fmla="*/ 0 h 4753356"/>
              <a:gd name="connsiteX2" fmla="*/ 2337181 w 2596896"/>
              <a:gd name="connsiteY2" fmla="*/ 0 h 4753356"/>
              <a:gd name="connsiteX3" fmla="*/ 2596896 w 2596896"/>
              <a:gd name="connsiteY3" fmla="*/ 259715 h 4753356"/>
              <a:gd name="connsiteX4" fmla="*/ 2596896 w 2596896"/>
              <a:gd name="connsiteY4" fmla="*/ 4493641 h 4753356"/>
              <a:gd name="connsiteX5" fmla="*/ 2337181 w 2596896"/>
              <a:gd name="connsiteY5" fmla="*/ 4753355 h 4753356"/>
              <a:gd name="connsiteX6" fmla="*/ 259689 w 2596896"/>
              <a:gd name="connsiteY6" fmla="*/ 4753355 h 4753356"/>
              <a:gd name="connsiteX7" fmla="*/ 0 w 2596896"/>
              <a:gd name="connsiteY7" fmla="*/ 4493641 h 4753356"/>
              <a:gd name="connsiteX8" fmla="*/ 0 w 2596896"/>
              <a:gd name="connsiteY8" fmla="*/ 259715 h 475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6896" h="4753356">
                <a:moveTo>
                  <a:pt x="0" y="259715"/>
                </a:moveTo>
                <a:cubicBezTo>
                  <a:pt x="0" y="116205"/>
                  <a:pt x="116268" y="0"/>
                  <a:pt x="259689" y="0"/>
                </a:cubicBezTo>
                <a:lnTo>
                  <a:pt x="2337181" y="0"/>
                </a:lnTo>
                <a:cubicBezTo>
                  <a:pt x="2480690" y="0"/>
                  <a:pt x="2596896" y="116205"/>
                  <a:pt x="2596896" y="259715"/>
                </a:cubicBezTo>
                <a:lnTo>
                  <a:pt x="2596896" y="4493641"/>
                </a:lnTo>
                <a:cubicBezTo>
                  <a:pt x="2596896" y="4637150"/>
                  <a:pt x="2480690" y="4753355"/>
                  <a:pt x="2337181" y="4753355"/>
                </a:cubicBezTo>
                <a:lnTo>
                  <a:pt x="259689" y="4753355"/>
                </a:lnTo>
                <a:cubicBezTo>
                  <a:pt x="116268" y="4753355"/>
                  <a:pt x="0" y="4637150"/>
                  <a:pt x="0" y="4493641"/>
                </a:cubicBezTo>
                <a:lnTo>
                  <a:pt x="0" y="259715"/>
                </a:lnTo>
              </a:path>
            </a:pathLst>
          </a:custGeom>
          <a:solidFill>
            <a:srgbClr val="cde2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2334767"/>
            <a:ext cx="2077211" cy="691896"/>
          </a:xfrm>
          <a:custGeom>
            <a:avLst/>
            <a:gdLst>
              <a:gd name="connsiteX0" fmla="*/ 0 w 2077211"/>
              <a:gd name="connsiteY0" fmla="*/ 69214 h 691896"/>
              <a:gd name="connsiteX1" fmla="*/ 69189 w 2077211"/>
              <a:gd name="connsiteY1" fmla="*/ 0 h 691896"/>
              <a:gd name="connsiteX2" fmla="*/ 2007997 w 2077211"/>
              <a:gd name="connsiteY2" fmla="*/ 0 h 691896"/>
              <a:gd name="connsiteX3" fmla="*/ 2077211 w 2077211"/>
              <a:gd name="connsiteY3" fmla="*/ 69214 h 691896"/>
              <a:gd name="connsiteX4" fmla="*/ 2077211 w 2077211"/>
              <a:gd name="connsiteY4" fmla="*/ 622680 h 691896"/>
              <a:gd name="connsiteX5" fmla="*/ 2007997 w 2077211"/>
              <a:gd name="connsiteY5" fmla="*/ 691896 h 691896"/>
              <a:gd name="connsiteX6" fmla="*/ 69189 w 2077211"/>
              <a:gd name="connsiteY6" fmla="*/ 691896 h 691896"/>
              <a:gd name="connsiteX7" fmla="*/ 0 w 2077211"/>
              <a:gd name="connsiteY7" fmla="*/ 622680 h 691896"/>
              <a:gd name="connsiteX8" fmla="*/ 0 w 2077211"/>
              <a:gd name="connsiteY8" fmla="*/ 69214 h 691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1" h="691896">
                <a:moveTo>
                  <a:pt x="0" y="69214"/>
                </a:moveTo>
                <a:cubicBezTo>
                  <a:pt x="0" y="30988"/>
                  <a:pt x="30975" y="0"/>
                  <a:pt x="69189" y="0"/>
                </a:cubicBezTo>
                <a:lnTo>
                  <a:pt x="2007997" y="0"/>
                </a:lnTo>
                <a:cubicBezTo>
                  <a:pt x="2046223" y="0"/>
                  <a:pt x="2077211" y="30988"/>
                  <a:pt x="2077211" y="69214"/>
                </a:cubicBezTo>
                <a:lnTo>
                  <a:pt x="2077211" y="622680"/>
                </a:lnTo>
                <a:cubicBezTo>
                  <a:pt x="2077211" y="660908"/>
                  <a:pt x="2046223" y="691896"/>
                  <a:pt x="2007997" y="691896"/>
                </a:cubicBezTo>
                <a:lnTo>
                  <a:pt x="69189" y="691896"/>
                </a:lnTo>
                <a:cubicBezTo>
                  <a:pt x="30975" y="691896"/>
                  <a:pt x="0" y="660908"/>
                  <a:pt x="0" y="622680"/>
                </a:cubicBezTo>
                <a:lnTo>
                  <a:pt x="0" y="69214"/>
                </a:lnTo>
              </a:path>
            </a:pathLst>
          </a:custGeom>
          <a:solidFill>
            <a:srgbClr val="31a96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094" y="2328417"/>
            <a:ext cx="2089911" cy="704596"/>
          </a:xfrm>
          <a:custGeom>
            <a:avLst/>
            <a:gdLst>
              <a:gd name="connsiteX0" fmla="*/ 6350 w 2089911"/>
              <a:gd name="connsiteY0" fmla="*/ 75564 h 704596"/>
              <a:gd name="connsiteX1" fmla="*/ 75539 w 2089911"/>
              <a:gd name="connsiteY1" fmla="*/ 6350 h 704596"/>
              <a:gd name="connsiteX2" fmla="*/ 2014347 w 2089911"/>
              <a:gd name="connsiteY2" fmla="*/ 6350 h 704596"/>
              <a:gd name="connsiteX3" fmla="*/ 2083561 w 2089911"/>
              <a:gd name="connsiteY3" fmla="*/ 75564 h 704596"/>
              <a:gd name="connsiteX4" fmla="*/ 2083561 w 2089911"/>
              <a:gd name="connsiteY4" fmla="*/ 629030 h 704596"/>
              <a:gd name="connsiteX5" fmla="*/ 2014347 w 2089911"/>
              <a:gd name="connsiteY5" fmla="*/ 698246 h 704596"/>
              <a:gd name="connsiteX6" fmla="*/ 75539 w 2089911"/>
              <a:gd name="connsiteY6" fmla="*/ 698246 h 704596"/>
              <a:gd name="connsiteX7" fmla="*/ 6350 w 2089911"/>
              <a:gd name="connsiteY7" fmla="*/ 629030 h 704596"/>
              <a:gd name="connsiteX8" fmla="*/ 6350 w 2089911"/>
              <a:gd name="connsiteY8" fmla="*/ 75564 h 704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1" h="704596">
                <a:moveTo>
                  <a:pt x="6350" y="75564"/>
                </a:moveTo>
                <a:cubicBezTo>
                  <a:pt x="6350" y="37338"/>
                  <a:pt x="37325" y="6350"/>
                  <a:pt x="75539" y="6350"/>
                </a:cubicBezTo>
                <a:lnTo>
                  <a:pt x="2014347" y="6350"/>
                </a:lnTo>
                <a:cubicBezTo>
                  <a:pt x="2052573" y="6350"/>
                  <a:pt x="2083561" y="37338"/>
                  <a:pt x="2083561" y="75564"/>
                </a:cubicBezTo>
                <a:lnTo>
                  <a:pt x="2083561" y="629030"/>
                </a:lnTo>
                <a:cubicBezTo>
                  <a:pt x="2083561" y="667258"/>
                  <a:pt x="2052573" y="698246"/>
                  <a:pt x="2014347" y="698246"/>
                </a:cubicBezTo>
                <a:lnTo>
                  <a:pt x="75539" y="698246"/>
                </a:lnTo>
                <a:cubicBezTo>
                  <a:pt x="37325" y="698246"/>
                  <a:pt x="6350" y="667258"/>
                  <a:pt x="6350" y="629030"/>
                </a:cubicBezTo>
                <a:lnTo>
                  <a:pt x="6350" y="7556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3133344"/>
            <a:ext cx="2077211" cy="691896"/>
          </a:xfrm>
          <a:custGeom>
            <a:avLst/>
            <a:gdLst>
              <a:gd name="connsiteX0" fmla="*/ 0 w 2077211"/>
              <a:gd name="connsiteY0" fmla="*/ 69214 h 691896"/>
              <a:gd name="connsiteX1" fmla="*/ 69189 w 2077211"/>
              <a:gd name="connsiteY1" fmla="*/ 0 h 691896"/>
              <a:gd name="connsiteX2" fmla="*/ 2007997 w 2077211"/>
              <a:gd name="connsiteY2" fmla="*/ 0 h 691896"/>
              <a:gd name="connsiteX3" fmla="*/ 2077211 w 2077211"/>
              <a:gd name="connsiteY3" fmla="*/ 69214 h 691896"/>
              <a:gd name="connsiteX4" fmla="*/ 2077211 w 2077211"/>
              <a:gd name="connsiteY4" fmla="*/ 622680 h 691896"/>
              <a:gd name="connsiteX5" fmla="*/ 2007997 w 2077211"/>
              <a:gd name="connsiteY5" fmla="*/ 691896 h 691896"/>
              <a:gd name="connsiteX6" fmla="*/ 69189 w 2077211"/>
              <a:gd name="connsiteY6" fmla="*/ 691896 h 691896"/>
              <a:gd name="connsiteX7" fmla="*/ 0 w 2077211"/>
              <a:gd name="connsiteY7" fmla="*/ 622680 h 691896"/>
              <a:gd name="connsiteX8" fmla="*/ 0 w 2077211"/>
              <a:gd name="connsiteY8" fmla="*/ 69214 h 6918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1" h="691896">
                <a:moveTo>
                  <a:pt x="0" y="69214"/>
                </a:moveTo>
                <a:cubicBezTo>
                  <a:pt x="0" y="30988"/>
                  <a:pt x="30975" y="0"/>
                  <a:pt x="69189" y="0"/>
                </a:cubicBezTo>
                <a:lnTo>
                  <a:pt x="2007997" y="0"/>
                </a:lnTo>
                <a:cubicBezTo>
                  <a:pt x="2046223" y="0"/>
                  <a:pt x="2077211" y="30988"/>
                  <a:pt x="2077211" y="69214"/>
                </a:cubicBezTo>
                <a:lnTo>
                  <a:pt x="2077211" y="622680"/>
                </a:lnTo>
                <a:cubicBezTo>
                  <a:pt x="2077211" y="660908"/>
                  <a:pt x="2046223" y="691896"/>
                  <a:pt x="2007997" y="691896"/>
                </a:cubicBezTo>
                <a:lnTo>
                  <a:pt x="69189" y="691896"/>
                </a:lnTo>
                <a:cubicBezTo>
                  <a:pt x="30975" y="691896"/>
                  <a:pt x="0" y="660908"/>
                  <a:pt x="0" y="622680"/>
                </a:cubicBezTo>
                <a:lnTo>
                  <a:pt x="0" y="69214"/>
                </a:lnTo>
              </a:path>
            </a:pathLst>
          </a:custGeom>
          <a:solidFill>
            <a:srgbClr val="39a58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094" y="3126994"/>
            <a:ext cx="2089911" cy="704596"/>
          </a:xfrm>
          <a:custGeom>
            <a:avLst/>
            <a:gdLst>
              <a:gd name="connsiteX0" fmla="*/ 6350 w 2089911"/>
              <a:gd name="connsiteY0" fmla="*/ 75564 h 704596"/>
              <a:gd name="connsiteX1" fmla="*/ 75539 w 2089911"/>
              <a:gd name="connsiteY1" fmla="*/ 6350 h 704596"/>
              <a:gd name="connsiteX2" fmla="*/ 2014347 w 2089911"/>
              <a:gd name="connsiteY2" fmla="*/ 6350 h 704596"/>
              <a:gd name="connsiteX3" fmla="*/ 2083561 w 2089911"/>
              <a:gd name="connsiteY3" fmla="*/ 75564 h 704596"/>
              <a:gd name="connsiteX4" fmla="*/ 2083561 w 2089911"/>
              <a:gd name="connsiteY4" fmla="*/ 629030 h 704596"/>
              <a:gd name="connsiteX5" fmla="*/ 2014347 w 2089911"/>
              <a:gd name="connsiteY5" fmla="*/ 698246 h 704596"/>
              <a:gd name="connsiteX6" fmla="*/ 75539 w 2089911"/>
              <a:gd name="connsiteY6" fmla="*/ 698246 h 704596"/>
              <a:gd name="connsiteX7" fmla="*/ 6350 w 2089911"/>
              <a:gd name="connsiteY7" fmla="*/ 629030 h 704596"/>
              <a:gd name="connsiteX8" fmla="*/ 6350 w 2089911"/>
              <a:gd name="connsiteY8" fmla="*/ 75564 h 704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1" h="704596">
                <a:moveTo>
                  <a:pt x="6350" y="75564"/>
                </a:moveTo>
                <a:cubicBezTo>
                  <a:pt x="6350" y="37338"/>
                  <a:pt x="37325" y="6350"/>
                  <a:pt x="75539" y="6350"/>
                </a:cubicBezTo>
                <a:lnTo>
                  <a:pt x="2014347" y="6350"/>
                </a:lnTo>
                <a:cubicBezTo>
                  <a:pt x="2052573" y="6350"/>
                  <a:pt x="2083561" y="37338"/>
                  <a:pt x="2083561" y="75564"/>
                </a:cubicBezTo>
                <a:lnTo>
                  <a:pt x="2083561" y="629030"/>
                </a:lnTo>
                <a:cubicBezTo>
                  <a:pt x="2083561" y="667258"/>
                  <a:pt x="2052573" y="698246"/>
                  <a:pt x="2014347" y="698246"/>
                </a:cubicBezTo>
                <a:lnTo>
                  <a:pt x="75539" y="698246"/>
                </a:lnTo>
                <a:cubicBezTo>
                  <a:pt x="37325" y="698246"/>
                  <a:pt x="6350" y="667258"/>
                  <a:pt x="6350" y="629030"/>
                </a:cubicBezTo>
                <a:lnTo>
                  <a:pt x="6350" y="7556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3931920"/>
            <a:ext cx="2077212" cy="693420"/>
          </a:xfrm>
          <a:custGeom>
            <a:avLst/>
            <a:gdLst>
              <a:gd name="connsiteX0" fmla="*/ 0 w 2077212"/>
              <a:gd name="connsiteY0" fmla="*/ 69341 h 693420"/>
              <a:gd name="connsiteX1" fmla="*/ 69341 w 2077212"/>
              <a:gd name="connsiteY1" fmla="*/ 0 h 693420"/>
              <a:gd name="connsiteX2" fmla="*/ 2007870 w 2077212"/>
              <a:gd name="connsiteY2" fmla="*/ 0 h 693420"/>
              <a:gd name="connsiteX3" fmla="*/ 2077211 w 2077212"/>
              <a:gd name="connsiteY3" fmla="*/ 69341 h 693420"/>
              <a:gd name="connsiteX4" fmla="*/ 2077211 w 2077212"/>
              <a:gd name="connsiteY4" fmla="*/ 624077 h 693420"/>
              <a:gd name="connsiteX5" fmla="*/ 2007870 w 2077212"/>
              <a:gd name="connsiteY5" fmla="*/ 693420 h 693420"/>
              <a:gd name="connsiteX6" fmla="*/ 69341 w 2077212"/>
              <a:gd name="connsiteY6" fmla="*/ 693420 h 693420"/>
              <a:gd name="connsiteX7" fmla="*/ 0 w 2077212"/>
              <a:gd name="connsiteY7" fmla="*/ 624077 h 693420"/>
              <a:gd name="connsiteX8" fmla="*/ 0 w 2077212"/>
              <a:gd name="connsiteY8" fmla="*/ 69341 h 693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2" h="693420">
                <a:moveTo>
                  <a:pt x="0" y="69341"/>
                </a:moveTo>
                <a:cubicBezTo>
                  <a:pt x="0" y="30988"/>
                  <a:pt x="31051" y="0"/>
                  <a:pt x="69341" y="0"/>
                </a:cubicBezTo>
                <a:lnTo>
                  <a:pt x="2007870" y="0"/>
                </a:lnTo>
                <a:cubicBezTo>
                  <a:pt x="2046223" y="0"/>
                  <a:pt x="2077211" y="30988"/>
                  <a:pt x="2077211" y="69341"/>
                </a:cubicBezTo>
                <a:lnTo>
                  <a:pt x="2077211" y="624077"/>
                </a:lnTo>
                <a:cubicBezTo>
                  <a:pt x="2077211" y="662432"/>
                  <a:pt x="2046223" y="693420"/>
                  <a:pt x="2007870" y="693420"/>
                </a:cubicBezTo>
                <a:lnTo>
                  <a:pt x="69341" y="693420"/>
                </a:lnTo>
                <a:cubicBezTo>
                  <a:pt x="31051" y="693420"/>
                  <a:pt x="0" y="662432"/>
                  <a:pt x="0" y="624077"/>
                </a:cubicBezTo>
                <a:lnTo>
                  <a:pt x="0" y="69341"/>
                </a:lnTo>
              </a:path>
            </a:pathLst>
          </a:custGeom>
          <a:solidFill>
            <a:srgbClr val="4198a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094" y="3925570"/>
            <a:ext cx="2089912" cy="706120"/>
          </a:xfrm>
          <a:custGeom>
            <a:avLst/>
            <a:gdLst>
              <a:gd name="connsiteX0" fmla="*/ 6350 w 2089912"/>
              <a:gd name="connsiteY0" fmla="*/ 75691 h 706120"/>
              <a:gd name="connsiteX1" fmla="*/ 75691 w 2089912"/>
              <a:gd name="connsiteY1" fmla="*/ 6350 h 706120"/>
              <a:gd name="connsiteX2" fmla="*/ 2014220 w 2089912"/>
              <a:gd name="connsiteY2" fmla="*/ 6350 h 706120"/>
              <a:gd name="connsiteX3" fmla="*/ 2083561 w 2089912"/>
              <a:gd name="connsiteY3" fmla="*/ 75691 h 706120"/>
              <a:gd name="connsiteX4" fmla="*/ 2083561 w 2089912"/>
              <a:gd name="connsiteY4" fmla="*/ 630427 h 706120"/>
              <a:gd name="connsiteX5" fmla="*/ 2014220 w 2089912"/>
              <a:gd name="connsiteY5" fmla="*/ 699770 h 706120"/>
              <a:gd name="connsiteX6" fmla="*/ 75691 w 2089912"/>
              <a:gd name="connsiteY6" fmla="*/ 699770 h 706120"/>
              <a:gd name="connsiteX7" fmla="*/ 6350 w 2089912"/>
              <a:gd name="connsiteY7" fmla="*/ 630427 h 706120"/>
              <a:gd name="connsiteX8" fmla="*/ 6350 w 2089912"/>
              <a:gd name="connsiteY8" fmla="*/ 75691 h 706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2" h="706120">
                <a:moveTo>
                  <a:pt x="6350" y="75691"/>
                </a:moveTo>
                <a:cubicBezTo>
                  <a:pt x="6350" y="37338"/>
                  <a:pt x="37401" y="6350"/>
                  <a:pt x="75691" y="6350"/>
                </a:cubicBezTo>
                <a:lnTo>
                  <a:pt x="2014220" y="6350"/>
                </a:lnTo>
                <a:cubicBezTo>
                  <a:pt x="2052573" y="6350"/>
                  <a:pt x="2083561" y="37338"/>
                  <a:pt x="2083561" y="75691"/>
                </a:cubicBezTo>
                <a:lnTo>
                  <a:pt x="2083561" y="630427"/>
                </a:lnTo>
                <a:cubicBezTo>
                  <a:pt x="2083561" y="668782"/>
                  <a:pt x="2052573" y="699770"/>
                  <a:pt x="2014220" y="699770"/>
                </a:cubicBezTo>
                <a:lnTo>
                  <a:pt x="75691" y="699770"/>
                </a:lnTo>
                <a:cubicBezTo>
                  <a:pt x="37401" y="699770"/>
                  <a:pt x="6350" y="668782"/>
                  <a:pt x="6350" y="630427"/>
                </a:cubicBezTo>
                <a:lnTo>
                  <a:pt x="6350" y="756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5444" y="4730496"/>
            <a:ext cx="2077212" cy="693419"/>
          </a:xfrm>
          <a:custGeom>
            <a:avLst/>
            <a:gdLst>
              <a:gd name="connsiteX0" fmla="*/ 0 w 2077212"/>
              <a:gd name="connsiteY0" fmla="*/ 69341 h 693419"/>
              <a:gd name="connsiteX1" fmla="*/ 69341 w 2077212"/>
              <a:gd name="connsiteY1" fmla="*/ 0 h 693419"/>
              <a:gd name="connsiteX2" fmla="*/ 2007870 w 2077212"/>
              <a:gd name="connsiteY2" fmla="*/ 0 h 693419"/>
              <a:gd name="connsiteX3" fmla="*/ 2077211 w 2077212"/>
              <a:gd name="connsiteY3" fmla="*/ 69341 h 693419"/>
              <a:gd name="connsiteX4" fmla="*/ 2077211 w 2077212"/>
              <a:gd name="connsiteY4" fmla="*/ 624077 h 693419"/>
              <a:gd name="connsiteX5" fmla="*/ 2007870 w 2077212"/>
              <a:gd name="connsiteY5" fmla="*/ 693419 h 693419"/>
              <a:gd name="connsiteX6" fmla="*/ 69341 w 2077212"/>
              <a:gd name="connsiteY6" fmla="*/ 693419 h 693419"/>
              <a:gd name="connsiteX7" fmla="*/ 0 w 2077212"/>
              <a:gd name="connsiteY7" fmla="*/ 624077 h 693419"/>
              <a:gd name="connsiteX8" fmla="*/ 0 w 2077212"/>
              <a:gd name="connsiteY8" fmla="*/ 69341 h 6934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2" h="693419">
                <a:moveTo>
                  <a:pt x="0" y="69341"/>
                </a:moveTo>
                <a:cubicBezTo>
                  <a:pt x="0" y="30988"/>
                  <a:pt x="31051" y="0"/>
                  <a:pt x="69341" y="0"/>
                </a:cubicBezTo>
                <a:lnTo>
                  <a:pt x="2007870" y="0"/>
                </a:lnTo>
                <a:cubicBezTo>
                  <a:pt x="2046223" y="0"/>
                  <a:pt x="2077211" y="30988"/>
                  <a:pt x="2077211" y="69341"/>
                </a:cubicBezTo>
                <a:lnTo>
                  <a:pt x="2077211" y="624077"/>
                </a:lnTo>
                <a:cubicBezTo>
                  <a:pt x="2077211" y="662432"/>
                  <a:pt x="2046223" y="693419"/>
                  <a:pt x="2007870" y="693419"/>
                </a:cubicBezTo>
                <a:lnTo>
                  <a:pt x="69341" y="693419"/>
                </a:lnTo>
                <a:cubicBezTo>
                  <a:pt x="31051" y="693419"/>
                  <a:pt x="0" y="662432"/>
                  <a:pt x="0" y="624077"/>
                </a:cubicBezTo>
                <a:lnTo>
                  <a:pt x="0" y="69341"/>
                </a:lnTo>
              </a:path>
            </a:pathLst>
          </a:custGeom>
          <a:solidFill>
            <a:srgbClr val="49789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9094" y="4724146"/>
            <a:ext cx="2089912" cy="706119"/>
          </a:xfrm>
          <a:custGeom>
            <a:avLst/>
            <a:gdLst>
              <a:gd name="connsiteX0" fmla="*/ 6350 w 2089912"/>
              <a:gd name="connsiteY0" fmla="*/ 75691 h 706119"/>
              <a:gd name="connsiteX1" fmla="*/ 75691 w 2089912"/>
              <a:gd name="connsiteY1" fmla="*/ 6350 h 706119"/>
              <a:gd name="connsiteX2" fmla="*/ 2014220 w 2089912"/>
              <a:gd name="connsiteY2" fmla="*/ 6350 h 706119"/>
              <a:gd name="connsiteX3" fmla="*/ 2083561 w 2089912"/>
              <a:gd name="connsiteY3" fmla="*/ 75691 h 706119"/>
              <a:gd name="connsiteX4" fmla="*/ 2083561 w 2089912"/>
              <a:gd name="connsiteY4" fmla="*/ 630427 h 706119"/>
              <a:gd name="connsiteX5" fmla="*/ 2014220 w 2089912"/>
              <a:gd name="connsiteY5" fmla="*/ 699769 h 706119"/>
              <a:gd name="connsiteX6" fmla="*/ 75691 w 2089912"/>
              <a:gd name="connsiteY6" fmla="*/ 699769 h 706119"/>
              <a:gd name="connsiteX7" fmla="*/ 6350 w 2089912"/>
              <a:gd name="connsiteY7" fmla="*/ 630427 h 706119"/>
              <a:gd name="connsiteX8" fmla="*/ 6350 w 2089912"/>
              <a:gd name="connsiteY8" fmla="*/ 75691 h 706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2" h="706119">
                <a:moveTo>
                  <a:pt x="6350" y="75691"/>
                </a:moveTo>
                <a:cubicBezTo>
                  <a:pt x="6350" y="37338"/>
                  <a:pt x="37401" y="6350"/>
                  <a:pt x="75691" y="6350"/>
                </a:cubicBezTo>
                <a:lnTo>
                  <a:pt x="2014220" y="6350"/>
                </a:lnTo>
                <a:cubicBezTo>
                  <a:pt x="2052573" y="6350"/>
                  <a:pt x="2083561" y="37338"/>
                  <a:pt x="2083561" y="75691"/>
                </a:cubicBezTo>
                <a:lnTo>
                  <a:pt x="2083561" y="630427"/>
                </a:lnTo>
                <a:cubicBezTo>
                  <a:pt x="2083561" y="668782"/>
                  <a:pt x="2052573" y="699769"/>
                  <a:pt x="2014220" y="699769"/>
                </a:cubicBezTo>
                <a:lnTo>
                  <a:pt x="75691" y="699769"/>
                </a:lnTo>
                <a:cubicBezTo>
                  <a:pt x="37401" y="699769"/>
                  <a:pt x="6350" y="668782"/>
                  <a:pt x="6350" y="630427"/>
                </a:cubicBezTo>
                <a:lnTo>
                  <a:pt x="6350" y="75691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6808" y="908303"/>
            <a:ext cx="2596896" cy="4753356"/>
          </a:xfrm>
          <a:custGeom>
            <a:avLst/>
            <a:gdLst>
              <a:gd name="connsiteX0" fmla="*/ 0 w 2596896"/>
              <a:gd name="connsiteY0" fmla="*/ 259715 h 4753356"/>
              <a:gd name="connsiteX1" fmla="*/ 259714 w 2596896"/>
              <a:gd name="connsiteY1" fmla="*/ 0 h 4753356"/>
              <a:gd name="connsiteX2" fmla="*/ 2337180 w 2596896"/>
              <a:gd name="connsiteY2" fmla="*/ 0 h 4753356"/>
              <a:gd name="connsiteX3" fmla="*/ 2596895 w 2596896"/>
              <a:gd name="connsiteY3" fmla="*/ 259715 h 4753356"/>
              <a:gd name="connsiteX4" fmla="*/ 2596895 w 2596896"/>
              <a:gd name="connsiteY4" fmla="*/ 4493641 h 4753356"/>
              <a:gd name="connsiteX5" fmla="*/ 2337180 w 2596896"/>
              <a:gd name="connsiteY5" fmla="*/ 4753355 h 4753356"/>
              <a:gd name="connsiteX6" fmla="*/ 259714 w 2596896"/>
              <a:gd name="connsiteY6" fmla="*/ 4753355 h 4753356"/>
              <a:gd name="connsiteX7" fmla="*/ 0 w 2596896"/>
              <a:gd name="connsiteY7" fmla="*/ 4493641 h 4753356"/>
              <a:gd name="connsiteX8" fmla="*/ 0 w 2596896"/>
              <a:gd name="connsiteY8" fmla="*/ 259715 h 475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6896" h="4753356">
                <a:moveTo>
                  <a:pt x="0" y="259715"/>
                </a:moveTo>
                <a:cubicBezTo>
                  <a:pt x="0" y="116205"/>
                  <a:pt x="116204" y="0"/>
                  <a:pt x="259714" y="0"/>
                </a:cubicBezTo>
                <a:lnTo>
                  <a:pt x="2337180" y="0"/>
                </a:lnTo>
                <a:cubicBezTo>
                  <a:pt x="2480690" y="0"/>
                  <a:pt x="2596895" y="116205"/>
                  <a:pt x="2596895" y="259715"/>
                </a:cubicBezTo>
                <a:lnTo>
                  <a:pt x="2596895" y="4493641"/>
                </a:lnTo>
                <a:cubicBezTo>
                  <a:pt x="2596895" y="4637150"/>
                  <a:pt x="2480690" y="4753355"/>
                  <a:pt x="2337180" y="4753355"/>
                </a:cubicBezTo>
                <a:lnTo>
                  <a:pt x="259714" y="4753355"/>
                </a:lnTo>
                <a:cubicBezTo>
                  <a:pt x="116204" y="4753355"/>
                  <a:pt x="0" y="4637150"/>
                  <a:pt x="0" y="4493641"/>
                </a:cubicBezTo>
                <a:lnTo>
                  <a:pt x="0" y="259715"/>
                </a:lnTo>
              </a:path>
            </a:pathLst>
          </a:custGeom>
          <a:solidFill>
            <a:srgbClr val="cde2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7411" y="2336292"/>
            <a:ext cx="2077211" cy="1432560"/>
          </a:xfrm>
          <a:custGeom>
            <a:avLst/>
            <a:gdLst>
              <a:gd name="connsiteX0" fmla="*/ 0 w 2077211"/>
              <a:gd name="connsiteY0" fmla="*/ 143255 h 1432560"/>
              <a:gd name="connsiteX1" fmla="*/ 143255 w 2077211"/>
              <a:gd name="connsiteY1" fmla="*/ 0 h 1432560"/>
              <a:gd name="connsiteX2" fmla="*/ 1933955 w 2077211"/>
              <a:gd name="connsiteY2" fmla="*/ 0 h 1432560"/>
              <a:gd name="connsiteX3" fmla="*/ 2077211 w 2077211"/>
              <a:gd name="connsiteY3" fmla="*/ 143255 h 1432560"/>
              <a:gd name="connsiteX4" fmla="*/ 2077211 w 2077211"/>
              <a:gd name="connsiteY4" fmla="*/ 1289304 h 1432560"/>
              <a:gd name="connsiteX5" fmla="*/ 1933955 w 2077211"/>
              <a:gd name="connsiteY5" fmla="*/ 1432560 h 1432560"/>
              <a:gd name="connsiteX6" fmla="*/ 143255 w 2077211"/>
              <a:gd name="connsiteY6" fmla="*/ 1432560 h 1432560"/>
              <a:gd name="connsiteX7" fmla="*/ 0 w 2077211"/>
              <a:gd name="connsiteY7" fmla="*/ 1289304 h 1432560"/>
              <a:gd name="connsiteX8" fmla="*/ 0 w 2077211"/>
              <a:gd name="connsiteY8" fmla="*/ 143255 h 1432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1" h="1432560">
                <a:moveTo>
                  <a:pt x="0" y="143255"/>
                </a:moveTo>
                <a:cubicBezTo>
                  <a:pt x="0" y="64134"/>
                  <a:pt x="64134" y="0"/>
                  <a:pt x="143255" y="0"/>
                </a:cubicBezTo>
                <a:lnTo>
                  <a:pt x="1933955" y="0"/>
                </a:lnTo>
                <a:cubicBezTo>
                  <a:pt x="2013077" y="0"/>
                  <a:pt x="2077211" y="64134"/>
                  <a:pt x="2077211" y="143255"/>
                </a:cubicBezTo>
                <a:lnTo>
                  <a:pt x="2077211" y="1289304"/>
                </a:lnTo>
                <a:cubicBezTo>
                  <a:pt x="2077211" y="1368424"/>
                  <a:pt x="2013077" y="1432560"/>
                  <a:pt x="1933955" y="1432560"/>
                </a:cubicBezTo>
                <a:lnTo>
                  <a:pt x="143255" y="1432560"/>
                </a:lnTo>
                <a:cubicBezTo>
                  <a:pt x="64134" y="1432560"/>
                  <a:pt x="0" y="1368424"/>
                  <a:pt x="0" y="1289304"/>
                </a:cubicBezTo>
                <a:lnTo>
                  <a:pt x="0" y="143255"/>
                </a:lnTo>
              </a:path>
            </a:pathLst>
          </a:custGeom>
          <a:solidFill>
            <a:srgbClr val="52619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1061" y="2329942"/>
            <a:ext cx="2089911" cy="1445260"/>
          </a:xfrm>
          <a:custGeom>
            <a:avLst/>
            <a:gdLst>
              <a:gd name="connsiteX0" fmla="*/ 6350 w 2089911"/>
              <a:gd name="connsiteY0" fmla="*/ 149605 h 1445260"/>
              <a:gd name="connsiteX1" fmla="*/ 149605 w 2089911"/>
              <a:gd name="connsiteY1" fmla="*/ 6350 h 1445260"/>
              <a:gd name="connsiteX2" fmla="*/ 1940305 w 2089911"/>
              <a:gd name="connsiteY2" fmla="*/ 6350 h 1445260"/>
              <a:gd name="connsiteX3" fmla="*/ 2083561 w 2089911"/>
              <a:gd name="connsiteY3" fmla="*/ 149605 h 1445260"/>
              <a:gd name="connsiteX4" fmla="*/ 2083561 w 2089911"/>
              <a:gd name="connsiteY4" fmla="*/ 1295654 h 1445260"/>
              <a:gd name="connsiteX5" fmla="*/ 1940305 w 2089911"/>
              <a:gd name="connsiteY5" fmla="*/ 1438910 h 1445260"/>
              <a:gd name="connsiteX6" fmla="*/ 149605 w 2089911"/>
              <a:gd name="connsiteY6" fmla="*/ 1438910 h 1445260"/>
              <a:gd name="connsiteX7" fmla="*/ 6350 w 2089911"/>
              <a:gd name="connsiteY7" fmla="*/ 1295654 h 1445260"/>
              <a:gd name="connsiteX8" fmla="*/ 6350 w 2089911"/>
              <a:gd name="connsiteY8" fmla="*/ 149605 h 1445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1" h="1445260">
                <a:moveTo>
                  <a:pt x="6350" y="149605"/>
                </a:moveTo>
                <a:cubicBezTo>
                  <a:pt x="6350" y="70484"/>
                  <a:pt x="70484" y="6350"/>
                  <a:pt x="149605" y="6350"/>
                </a:cubicBezTo>
                <a:lnTo>
                  <a:pt x="1940305" y="6350"/>
                </a:lnTo>
                <a:cubicBezTo>
                  <a:pt x="2019427" y="6350"/>
                  <a:pt x="2083561" y="70484"/>
                  <a:pt x="2083561" y="149605"/>
                </a:cubicBezTo>
                <a:lnTo>
                  <a:pt x="2083561" y="1295654"/>
                </a:lnTo>
                <a:cubicBezTo>
                  <a:pt x="2083561" y="1374774"/>
                  <a:pt x="2019427" y="1438910"/>
                  <a:pt x="1940305" y="1438910"/>
                </a:cubicBezTo>
                <a:lnTo>
                  <a:pt x="149605" y="1438910"/>
                </a:lnTo>
                <a:cubicBezTo>
                  <a:pt x="70484" y="1438910"/>
                  <a:pt x="6350" y="1374774"/>
                  <a:pt x="6350" y="1295654"/>
                </a:cubicBezTo>
                <a:lnTo>
                  <a:pt x="6350" y="1496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7411" y="3989832"/>
            <a:ext cx="2077211" cy="1432559"/>
          </a:xfrm>
          <a:custGeom>
            <a:avLst/>
            <a:gdLst>
              <a:gd name="connsiteX0" fmla="*/ 0 w 2077211"/>
              <a:gd name="connsiteY0" fmla="*/ 143255 h 1432559"/>
              <a:gd name="connsiteX1" fmla="*/ 143255 w 2077211"/>
              <a:gd name="connsiteY1" fmla="*/ 0 h 1432559"/>
              <a:gd name="connsiteX2" fmla="*/ 1933955 w 2077211"/>
              <a:gd name="connsiteY2" fmla="*/ 0 h 1432559"/>
              <a:gd name="connsiteX3" fmla="*/ 2077211 w 2077211"/>
              <a:gd name="connsiteY3" fmla="*/ 143255 h 1432559"/>
              <a:gd name="connsiteX4" fmla="*/ 2077211 w 2077211"/>
              <a:gd name="connsiteY4" fmla="*/ 1289303 h 1432559"/>
              <a:gd name="connsiteX5" fmla="*/ 1933955 w 2077211"/>
              <a:gd name="connsiteY5" fmla="*/ 1432559 h 1432559"/>
              <a:gd name="connsiteX6" fmla="*/ 143255 w 2077211"/>
              <a:gd name="connsiteY6" fmla="*/ 1432559 h 1432559"/>
              <a:gd name="connsiteX7" fmla="*/ 0 w 2077211"/>
              <a:gd name="connsiteY7" fmla="*/ 1289303 h 1432559"/>
              <a:gd name="connsiteX8" fmla="*/ 0 w 2077211"/>
              <a:gd name="connsiteY8" fmla="*/ 143255 h 1432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1" h="1432559">
                <a:moveTo>
                  <a:pt x="0" y="143255"/>
                </a:moveTo>
                <a:cubicBezTo>
                  <a:pt x="0" y="64134"/>
                  <a:pt x="64134" y="0"/>
                  <a:pt x="143255" y="0"/>
                </a:cubicBezTo>
                <a:lnTo>
                  <a:pt x="1933955" y="0"/>
                </a:lnTo>
                <a:cubicBezTo>
                  <a:pt x="2013077" y="0"/>
                  <a:pt x="2077211" y="64134"/>
                  <a:pt x="2077211" y="143255"/>
                </a:cubicBezTo>
                <a:lnTo>
                  <a:pt x="2077211" y="1289303"/>
                </a:lnTo>
                <a:cubicBezTo>
                  <a:pt x="2077211" y="1368425"/>
                  <a:pt x="2013077" y="1432559"/>
                  <a:pt x="1933955" y="1432559"/>
                </a:cubicBezTo>
                <a:lnTo>
                  <a:pt x="143255" y="1432559"/>
                </a:lnTo>
                <a:cubicBezTo>
                  <a:pt x="64134" y="1432559"/>
                  <a:pt x="0" y="1368425"/>
                  <a:pt x="0" y="1289303"/>
                </a:cubicBezTo>
                <a:lnTo>
                  <a:pt x="0" y="143255"/>
                </a:lnTo>
              </a:path>
            </a:pathLst>
          </a:custGeom>
          <a:solidFill>
            <a:srgbClr val="625b9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71061" y="3983482"/>
            <a:ext cx="2089911" cy="1445259"/>
          </a:xfrm>
          <a:custGeom>
            <a:avLst/>
            <a:gdLst>
              <a:gd name="connsiteX0" fmla="*/ 6350 w 2089911"/>
              <a:gd name="connsiteY0" fmla="*/ 149605 h 1445259"/>
              <a:gd name="connsiteX1" fmla="*/ 149605 w 2089911"/>
              <a:gd name="connsiteY1" fmla="*/ 6350 h 1445259"/>
              <a:gd name="connsiteX2" fmla="*/ 1940305 w 2089911"/>
              <a:gd name="connsiteY2" fmla="*/ 6350 h 1445259"/>
              <a:gd name="connsiteX3" fmla="*/ 2083561 w 2089911"/>
              <a:gd name="connsiteY3" fmla="*/ 149605 h 1445259"/>
              <a:gd name="connsiteX4" fmla="*/ 2083561 w 2089911"/>
              <a:gd name="connsiteY4" fmla="*/ 1295653 h 1445259"/>
              <a:gd name="connsiteX5" fmla="*/ 1940305 w 2089911"/>
              <a:gd name="connsiteY5" fmla="*/ 1438909 h 1445259"/>
              <a:gd name="connsiteX6" fmla="*/ 149605 w 2089911"/>
              <a:gd name="connsiteY6" fmla="*/ 1438909 h 1445259"/>
              <a:gd name="connsiteX7" fmla="*/ 6350 w 2089911"/>
              <a:gd name="connsiteY7" fmla="*/ 1295653 h 1445259"/>
              <a:gd name="connsiteX8" fmla="*/ 6350 w 2089911"/>
              <a:gd name="connsiteY8" fmla="*/ 149605 h 14452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1" h="1445259">
                <a:moveTo>
                  <a:pt x="6350" y="149605"/>
                </a:moveTo>
                <a:cubicBezTo>
                  <a:pt x="6350" y="70484"/>
                  <a:pt x="70484" y="6350"/>
                  <a:pt x="149605" y="6350"/>
                </a:cubicBezTo>
                <a:lnTo>
                  <a:pt x="1940305" y="6350"/>
                </a:lnTo>
                <a:cubicBezTo>
                  <a:pt x="2019427" y="6350"/>
                  <a:pt x="2083561" y="70484"/>
                  <a:pt x="2083561" y="149605"/>
                </a:cubicBezTo>
                <a:lnTo>
                  <a:pt x="2083561" y="1295653"/>
                </a:lnTo>
                <a:cubicBezTo>
                  <a:pt x="2083561" y="1374775"/>
                  <a:pt x="2019427" y="1438909"/>
                  <a:pt x="1940305" y="1438909"/>
                </a:cubicBezTo>
                <a:lnTo>
                  <a:pt x="149605" y="1438909"/>
                </a:lnTo>
                <a:cubicBezTo>
                  <a:pt x="70484" y="1438909"/>
                  <a:pt x="6350" y="1374775"/>
                  <a:pt x="6350" y="1295653"/>
                </a:cubicBezTo>
                <a:lnTo>
                  <a:pt x="6350" y="14960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08776" y="908303"/>
            <a:ext cx="2596895" cy="4753356"/>
          </a:xfrm>
          <a:custGeom>
            <a:avLst/>
            <a:gdLst>
              <a:gd name="connsiteX0" fmla="*/ 0 w 2596895"/>
              <a:gd name="connsiteY0" fmla="*/ 259715 h 4753356"/>
              <a:gd name="connsiteX1" fmla="*/ 259714 w 2596895"/>
              <a:gd name="connsiteY1" fmla="*/ 0 h 4753356"/>
              <a:gd name="connsiteX2" fmla="*/ 2337180 w 2596895"/>
              <a:gd name="connsiteY2" fmla="*/ 0 h 4753356"/>
              <a:gd name="connsiteX3" fmla="*/ 2596895 w 2596895"/>
              <a:gd name="connsiteY3" fmla="*/ 259715 h 4753356"/>
              <a:gd name="connsiteX4" fmla="*/ 2596895 w 2596895"/>
              <a:gd name="connsiteY4" fmla="*/ 4493641 h 4753356"/>
              <a:gd name="connsiteX5" fmla="*/ 2337180 w 2596895"/>
              <a:gd name="connsiteY5" fmla="*/ 4753355 h 4753356"/>
              <a:gd name="connsiteX6" fmla="*/ 259714 w 2596895"/>
              <a:gd name="connsiteY6" fmla="*/ 4753355 h 4753356"/>
              <a:gd name="connsiteX7" fmla="*/ 0 w 2596895"/>
              <a:gd name="connsiteY7" fmla="*/ 4493641 h 4753356"/>
              <a:gd name="connsiteX8" fmla="*/ 0 w 2596895"/>
              <a:gd name="connsiteY8" fmla="*/ 259715 h 475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6895" h="4753356">
                <a:moveTo>
                  <a:pt x="0" y="259715"/>
                </a:moveTo>
                <a:cubicBezTo>
                  <a:pt x="0" y="116205"/>
                  <a:pt x="116204" y="0"/>
                  <a:pt x="259714" y="0"/>
                </a:cubicBezTo>
                <a:lnTo>
                  <a:pt x="2337180" y="0"/>
                </a:lnTo>
                <a:cubicBezTo>
                  <a:pt x="2480691" y="0"/>
                  <a:pt x="2596895" y="116205"/>
                  <a:pt x="2596895" y="259715"/>
                </a:cubicBezTo>
                <a:lnTo>
                  <a:pt x="2596895" y="4493641"/>
                </a:lnTo>
                <a:cubicBezTo>
                  <a:pt x="2596895" y="4637150"/>
                  <a:pt x="2480691" y="4753355"/>
                  <a:pt x="2337180" y="4753355"/>
                </a:cubicBezTo>
                <a:lnTo>
                  <a:pt x="259714" y="4753355"/>
                </a:lnTo>
                <a:cubicBezTo>
                  <a:pt x="116204" y="4753355"/>
                  <a:pt x="0" y="4637150"/>
                  <a:pt x="0" y="4493641"/>
                </a:cubicBezTo>
                <a:lnTo>
                  <a:pt x="0" y="259715"/>
                </a:lnTo>
              </a:path>
            </a:pathLst>
          </a:custGeom>
          <a:solidFill>
            <a:srgbClr val="cde2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9379" y="2334767"/>
            <a:ext cx="2077212" cy="3089148"/>
          </a:xfrm>
          <a:custGeom>
            <a:avLst/>
            <a:gdLst>
              <a:gd name="connsiteX0" fmla="*/ 0 w 2077212"/>
              <a:gd name="connsiteY0" fmla="*/ 207772 h 3089148"/>
              <a:gd name="connsiteX1" fmla="*/ 207772 w 2077212"/>
              <a:gd name="connsiteY1" fmla="*/ 0 h 3089148"/>
              <a:gd name="connsiteX2" fmla="*/ 1869439 w 2077212"/>
              <a:gd name="connsiteY2" fmla="*/ 0 h 3089148"/>
              <a:gd name="connsiteX3" fmla="*/ 2077212 w 2077212"/>
              <a:gd name="connsiteY3" fmla="*/ 207772 h 3089148"/>
              <a:gd name="connsiteX4" fmla="*/ 2077212 w 2077212"/>
              <a:gd name="connsiteY4" fmla="*/ 2881376 h 3089148"/>
              <a:gd name="connsiteX5" fmla="*/ 1869439 w 2077212"/>
              <a:gd name="connsiteY5" fmla="*/ 3089147 h 3089148"/>
              <a:gd name="connsiteX6" fmla="*/ 207772 w 2077212"/>
              <a:gd name="connsiteY6" fmla="*/ 3089147 h 3089148"/>
              <a:gd name="connsiteX7" fmla="*/ 0 w 2077212"/>
              <a:gd name="connsiteY7" fmla="*/ 2881376 h 3089148"/>
              <a:gd name="connsiteX8" fmla="*/ 0 w 2077212"/>
              <a:gd name="connsiteY8" fmla="*/ 207772 h 30891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2" h="3089148">
                <a:moveTo>
                  <a:pt x="0" y="207772"/>
                </a:moveTo>
                <a:cubicBezTo>
                  <a:pt x="0" y="92964"/>
                  <a:pt x="92963" y="0"/>
                  <a:pt x="207772" y="0"/>
                </a:cubicBezTo>
                <a:lnTo>
                  <a:pt x="1869439" y="0"/>
                </a:lnTo>
                <a:cubicBezTo>
                  <a:pt x="1984248" y="0"/>
                  <a:pt x="2077212" y="92964"/>
                  <a:pt x="2077212" y="207772"/>
                </a:cubicBezTo>
                <a:lnTo>
                  <a:pt x="2077212" y="2881376"/>
                </a:lnTo>
                <a:cubicBezTo>
                  <a:pt x="2077212" y="2996184"/>
                  <a:pt x="1984248" y="3089147"/>
                  <a:pt x="1869439" y="3089147"/>
                </a:cubicBezTo>
                <a:lnTo>
                  <a:pt x="207772" y="3089147"/>
                </a:lnTo>
                <a:cubicBezTo>
                  <a:pt x="92963" y="3089147"/>
                  <a:pt x="0" y="2996184"/>
                  <a:pt x="0" y="2881376"/>
                </a:cubicBezTo>
                <a:lnTo>
                  <a:pt x="0" y="207772"/>
                </a:lnTo>
              </a:path>
            </a:pathLst>
          </a:custGeom>
          <a:solidFill>
            <a:srgbClr val="7864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3029" y="2328417"/>
            <a:ext cx="2089912" cy="3101848"/>
          </a:xfrm>
          <a:custGeom>
            <a:avLst/>
            <a:gdLst>
              <a:gd name="connsiteX0" fmla="*/ 6350 w 2089912"/>
              <a:gd name="connsiteY0" fmla="*/ 214122 h 3101848"/>
              <a:gd name="connsiteX1" fmla="*/ 214122 w 2089912"/>
              <a:gd name="connsiteY1" fmla="*/ 6350 h 3101848"/>
              <a:gd name="connsiteX2" fmla="*/ 1875789 w 2089912"/>
              <a:gd name="connsiteY2" fmla="*/ 6350 h 3101848"/>
              <a:gd name="connsiteX3" fmla="*/ 2083562 w 2089912"/>
              <a:gd name="connsiteY3" fmla="*/ 214122 h 3101848"/>
              <a:gd name="connsiteX4" fmla="*/ 2083562 w 2089912"/>
              <a:gd name="connsiteY4" fmla="*/ 2887726 h 3101848"/>
              <a:gd name="connsiteX5" fmla="*/ 1875789 w 2089912"/>
              <a:gd name="connsiteY5" fmla="*/ 3095497 h 3101848"/>
              <a:gd name="connsiteX6" fmla="*/ 214122 w 2089912"/>
              <a:gd name="connsiteY6" fmla="*/ 3095497 h 3101848"/>
              <a:gd name="connsiteX7" fmla="*/ 6350 w 2089912"/>
              <a:gd name="connsiteY7" fmla="*/ 2887726 h 3101848"/>
              <a:gd name="connsiteX8" fmla="*/ 6350 w 2089912"/>
              <a:gd name="connsiteY8" fmla="*/ 214122 h 31018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2" h="3101848">
                <a:moveTo>
                  <a:pt x="6350" y="214122"/>
                </a:moveTo>
                <a:cubicBezTo>
                  <a:pt x="6350" y="99314"/>
                  <a:pt x="99313" y="6350"/>
                  <a:pt x="214122" y="6350"/>
                </a:cubicBezTo>
                <a:lnTo>
                  <a:pt x="1875789" y="6350"/>
                </a:lnTo>
                <a:cubicBezTo>
                  <a:pt x="1990598" y="6350"/>
                  <a:pt x="2083562" y="99314"/>
                  <a:pt x="2083562" y="214122"/>
                </a:cubicBezTo>
                <a:lnTo>
                  <a:pt x="2083562" y="2887726"/>
                </a:lnTo>
                <a:cubicBezTo>
                  <a:pt x="2083562" y="3002534"/>
                  <a:pt x="1990598" y="3095497"/>
                  <a:pt x="1875789" y="3095497"/>
                </a:cubicBezTo>
                <a:lnTo>
                  <a:pt x="214122" y="3095497"/>
                </a:lnTo>
                <a:cubicBezTo>
                  <a:pt x="99313" y="3095497"/>
                  <a:pt x="6350" y="3002534"/>
                  <a:pt x="6350" y="2887726"/>
                </a:cubicBezTo>
                <a:lnTo>
                  <a:pt x="6350" y="2141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00743" y="908303"/>
            <a:ext cx="2596896" cy="4753356"/>
          </a:xfrm>
          <a:custGeom>
            <a:avLst/>
            <a:gdLst>
              <a:gd name="connsiteX0" fmla="*/ 0 w 2596896"/>
              <a:gd name="connsiteY0" fmla="*/ 259715 h 4753356"/>
              <a:gd name="connsiteX1" fmla="*/ 259715 w 2596896"/>
              <a:gd name="connsiteY1" fmla="*/ 0 h 4753356"/>
              <a:gd name="connsiteX2" fmla="*/ 2337181 w 2596896"/>
              <a:gd name="connsiteY2" fmla="*/ 0 h 4753356"/>
              <a:gd name="connsiteX3" fmla="*/ 2596896 w 2596896"/>
              <a:gd name="connsiteY3" fmla="*/ 259715 h 4753356"/>
              <a:gd name="connsiteX4" fmla="*/ 2596896 w 2596896"/>
              <a:gd name="connsiteY4" fmla="*/ 4493641 h 4753356"/>
              <a:gd name="connsiteX5" fmla="*/ 2337181 w 2596896"/>
              <a:gd name="connsiteY5" fmla="*/ 4753355 h 4753356"/>
              <a:gd name="connsiteX6" fmla="*/ 259715 w 2596896"/>
              <a:gd name="connsiteY6" fmla="*/ 4753355 h 4753356"/>
              <a:gd name="connsiteX7" fmla="*/ 0 w 2596896"/>
              <a:gd name="connsiteY7" fmla="*/ 4493641 h 4753356"/>
              <a:gd name="connsiteX8" fmla="*/ 0 w 2596896"/>
              <a:gd name="connsiteY8" fmla="*/ 259715 h 475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6896" h="4753356">
                <a:moveTo>
                  <a:pt x="0" y="259715"/>
                </a:moveTo>
                <a:cubicBezTo>
                  <a:pt x="0" y="116205"/>
                  <a:pt x="116205" y="0"/>
                  <a:pt x="259715" y="0"/>
                </a:cubicBezTo>
                <a:lnTo>
                  <a:pt x="2337181" y="0"/>
                </a:lnTo>
                <a:cubicBezTo>
                  <a:pt x="2480691" y="0"/>
                  <a:pt x="2596896" y="116205"/>
                  <a:pt x="2596896" y="259715"/>
                </a:cubicBezTo>
                <a:lnTo>
                  <a:pt x="2596896" y="4493641"/>
                </a:lnTo>
                <a:cubicBezTo>
                  <a:pt x="2596896" y="4637150"/>
                  <a:pt x="2480691" y="4753355"/>
                  <a:pt x="2337181" y="4753355"/>
                </a:cubicBezTo>
                <a:lnTo>
                  <a:pt x="259715" y="4753355"/>
                </a:lnTo>
                <a:cubicBezTo>
                  <a:pt x="116205" y="4753355"/>
                  <a:pt x="0" y="4637150"/>
                  <a:pt x="0" y="4493641"/>
                </a:cubicBezTo>
                <a:lnTo>
                  <a:pt x="0" y="259715"/>
                </a:lnTo>
              </a:path>
            </a:pathLst>
          </a:custGeom>
          <a:solidFill>
            <a:srgbClr val="cde2d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31592" y="1720595"/>
            <a:ext cx="938783" cy="484632"/>
          </a:xfrm>
          <a:custGeom>
            <a:avLst/>
            <a:gdLst>
              <a:gd name="connsiteX0" fmla="*/ 0 w 938783"/>
              <a:gd name="connsiteY0" fmla="*/ 121158 h 484632"/>
              <a:gd name="connsiteX1" fmla="*/ 696467 w 938783"/>
              <a:gd name="connsiteY1" fmla="*/ 121158 h 484632"/>
              <a:gd name="connsiteX2" fmla="*/ 696467 w 938783"/>
              <a:gd name="connsiteY2" fmla="*/ 0 h 484632"/>
              <a:gd name="connsiteX3" fmla="*/ 938783 w 938783"/>
              <a:gd name="connsiteY3" fmla="*/ 242316 h 484632"/>
              <a:gd name="connsiteX4" fmla="*/ 696467 w 938783"/>
              <a:gd name="connsiteY4" fmla="*/ 484632 h 484632"/>
              <a:gd name="connsiteX5" fmla="*/ 696467 w 938783"/>
              <a:gd name="connsiteY5" fmla="*/ 363474 h 484632"/>
              <a:gd name="connsiteX6" fmla="*/ 0 w 938783"/>
              <a:gd name="connsiteY6" fmla="*/ 363474 h 484632"/>
              <a:gd name="connsiteX7" fmla="*/ 0 w 938783"/>
              <a:gd name="connsiteY7" fmla="*/ 121158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38783" h="484632">
                <a:moveTo>
                  <a:pt x="0" y="121158"/>
                </a:moveTo>
                <a:lnTo>
                  <a:pt x="696467" y="121158"/>
                </a:lnTo>
                <a:lnTo>
                  <a:pt x="696467" y="0"/>
                </a:lnTo>
                <a:lnTo>
                  <a:pt x="938783" y="242316"/>
                </a:lnTo>
                <a:lnTo>
                  <a:pt x="696467" y="484632"/>
                </a:lnTo>
                <a:lnTo>
                  <a:pt x="696467" y="363474"/>
                </a:lnTo>
                <a:lnTo>
                  <a:pt x="0" y="363474"/>
                </a:lnTo>
                <a:lnTo>
                  <a:pt x="0" y="121158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25242" y="1714245"/>
            <a:ext cx="951483" cy="497332"/>
          </a:xfrm>
          <a:custGeom>
            <a:avLst/>
            <a:gdLst>
              <a:gd name="connsiteX0" fmla="*/ 6350 w 951483"/>
              <a:gd name="connsiteY0" fmla="*/ 127508 h 497332"/>
              <a:gd name="connsiteX1" fmla="*/ 702817 w 951483"/>
              <a:gd name="connsiteY1" fmla="*/ 127508 h 497332"/>
              <a:gd name="connsiteX2" fmla="*/ 702817 w 951483"/>
              <a:gd name="connsiteY2" fmla="*/ 6350 h 497332"/>
              <a:gd name="connsiteX3" fmla="*/ 945133 w 951483"/>
              <a:gd name="connsiteY3" fmla="*/ 248666 h 497332"/>
              <a:gd name="connsiteX4" fmla="*/ 702817 w 951483"/>
              <a:gd name="connsiteY4" fmla="*/ 490982 h 497332"/>
              <a:gd name="connsiteX5" fmla="*/ 702817 w 951483"/>
              <a:gd name="connsiteY5" fmla="*/ 369824 h 497332"/>
              <a:gd name="connsiteX6" fmla="*/ 6350 w 951483"/>
              <a:gd name="connsiteY6" fmla="*/ 369824 h 497332"/>
              <a:gd name="connsiteX7" fmla="*/ 6350 w 951483"/>
              <a:gd name="connsiteY7" fmla="*/ 127508 h 497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51483" h="497332">
                <a:moveTo>
                  <a:pt x="6350" y="127508"/>
                </a:moveTo>
                <a:lnTo>
                  <a:pt x="702817" y="127508"/>
                </a:lnTo>
                <a:lnTo>
                  <a:pt x="702817" y="6350"/>
                </a:lnTo>
                <a:lnTo>
                  <a:pt x="945133" y="248666"/>
                </a:lnTo>
                <a:lnTo>
                  <a:pt x="702817" y="490982"/>
                </a:lnTo>
                <a:lnTo>
                  <a:pt x="702817" y="369824"/>
                </a:lnTo>
                <a:lnTo>
                  <a:pt x="6350" y="369824"/>
                </a:lnTo>
                <a:lnTo>
                  <a:pt x="6350" y="1275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11952" y="1720595"/>
            <a:ext cx="862583" cy="484632"/>
          </a:xfrm>
          <a:custGeom>
            <a:avLst/>
            <a:gdLst>
              <a:gd name="connsiteX0" fmla="*/ 0 w 862583"/>
              <a:gd name="connsiteY0" fmla="*/ 121158 h 484632"/>
              <a:gd name="connsiteX1" fmla="*/ 620267 w 862583"/>
              <a:gd name="connsiteY1" fmla="*/ 121158 h 484632"/>
              <a:gd name="connsiteX2" fmla="*/ 620267 w 862583"/>
              <a:gd name="connsiteY2" fmla="*/ 0 h 484632"/>
              <a:gd name="connsiteX3" fmla="*/ 862583 w 862583"/>
              <a:gd name="connsiteY3" fmla="*/ 242316 h 484632"/>
              <a:gd name="connsiteX4" fmla="*/ 620267 w 862583"/>
              <a:gd name="connsiteY4" fmla="*/ 484632 h 484632"/>
              <a:gd name="connsiteX5" fmla="*/ 620267 w 862583"/>
              <a:gd name="connsiteY5" fmla="*/ 363474 h 484632"/>
              <a:gd name="connsiteX6" fmla="*/ 0 w 862583"/>
              <a:gd name="connsiteY6" fmla="*/ 363474 h 484632"/>
              <a:gd name="connsiteX7" fmla="*/ 0 w 862583"/>
              <a:gd name="connsiteY7" fmla="*/ 121158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62583" h="484632">
                <a:moveTo>
                  <a:pt x="0" y="121158"/>
                </a:moveTo>
                <a:lnTo>
                  <a:pt x="620267" y="121158"/>
                </a:lnTo>
                <a:lnTo>
                  <a:pt x="620267" y="0"/>
                </a:lnTo>
                <a:lnTo>
                  <a:pt x="862583" y="242316"/>
                </a:lnTo>
                <a:lnTo>
                  <a:pt x="620267" y="484632"/>
                </a:lnTo>
                <a:lnTo>
                  <a:pt x="620267" y="363474"/>
                </a:lnTo>
                <a:lnTo>
                  <a:pt x="0" y="363474"/>
                </a:lnTo>
                <a:lnTo>
                  <a:pt x="0" y="121158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05602" y="1714245"/>
            <a:ext cx="875283" cy="497332"/>
          </a:xfrm>
          <a:custGeom>
            <a:avLst/>
            <a:gdLst>
              <a:gd name="connsiteX0" fmla="*/ 6350 w 875283"/>
              <a:gd name="connsiteY0" fmla="*/ 127508 h 497332"/>
              <a:gd name="connsiteX1" fmla="*/ 626617 w 875283"/>
              <a:gd name="connsiteY1" fmla="*/ 127508 h 497332"/>
              <a:gd name="connsiteX2" fmla="*/ 626617 w 875283"/>
              <a:gd name="connsiteY2" fmla="*/ 6350 h 497332"/>
              <a:gd name="connsiteX3" fmla="*/ 868933 w 875283"/>
              <a:gd name="connsiteY3" fmla="*/ 248666 h 497332"/>
              <a:gd name="connsiteX4" fmla="*/ 626617 w 875283"/>
              <a:gd name="connsiteY4" fmla="*/ 490982 h 497332"/>
              <a:gd name="connsiteX5" fmla="*/ 626617 w 875283"/>
              <a:gd name="connsiteY5" fmla="*/ 369824 h 497332"/>
              <a:gd name="connsiteX6" fmla="*/ 6350 w 875283"/>
              <a:gd name="connsiteY6" fmla="*/ 369824 h 497332"/>
              <a:gd name="connsiteX7" fmla="*/ 6350 w 875283"/>
              <a:gd name="connsiteY7" fmla="*/ 127508 h 497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75283" h="497332">
                <a:moveTo>
                  <a:pt x="6350" y="127508"/>
                </a:moveTo>
                <a:lnTo>
                  <a:pt x="626617" y="127508"/>
                </a:lnTo>
                <a:lnTo>
                  <a:pt x="626617" y="6350"/>
                </a:lnTo>
                <a:lnTo>
                  <a:pt x="868933" y="248666"/>
                </a:lnTo>
                <a:lnTo>
                  <a:pt x="626617" y="490982"/>
                </a:lnTo>
                <a:lnTo>
                  <a:pt x="626617" y="369824"/>
                </a:lnTo>
                <a:lnTo>
                  <a:pt x="6350" y="369824"/>
                </a:lnTo>
                <a:lnTo>
                  <a:pt x="6350" y="1275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94776" y="1720595"/>
            <a:ext cx="890016" cy="484632"/>
          </a:xfrm>
          <a:custGeom>
            <a:avLst/>
            <a:gdLst>
              <a:gd name="connsiteX0" fmla="*/ 0 w 890016"/>
              <a:gd name="connsiteY0" fmla="*/ 121158 h 484632"/>
              <a:gd name="connsiteX1" fmla="*/ 647700 w 890016"/>
              <a:gd name="connsiteY1" fmla="*/ 121158 h 484632"/>
              <a:gd name="connsiteX2" fmla="*/ 647700 w 890016"/>
              <a:gd name="connsiteY2" fmla="*/ 0 h 484632"/>
              <a:gd name="connsiteX3" fmla="*/ 890016 w 890016"/>
              <a:gd name="connsiteY3" fmla="*/ 242316 h 484632"/>
              <a:gd name="connsiteX4" fmla="*/ 647700 w 890016"/>
              <a:gd name="connsiteY4" fmla="*/ 484632 h 484632"/>
              <a:gd name="connsiteX5" fmla="*/ 647700 w 890016"/>
              <a:gd name="connsiteY5" fmla="*/ 363474 h 484632"/>
              <a:gd name="connsiteX6" fmla="*/ 0 w 890016"/>
              <a:gd name="connsiteY6" fmla="*/ 363474 h 484632"/>
              <a:gd name="connsiteX7" fmla="*/ 0 w 890016"/>
              <a:gd name="connsiteY7" fmla="*/ 121158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90016" h="484632">
                <a:moveTo>
                  <a:pt x="0" y="121158"/>
                </a:moveTo>
                <a:lnTo>
                  <a:pt x="647700" y="121158"/>
                </a:lnTo>
                <a:lnTo>
                  <a:pt x="647700" y="0"/>
                </a:lnTo>
                <a:lnTo>
                  <a:pt x="890016" y="242316"/>
                </a:lnTo>
                <a:lnTo>
                  <a:pt x="647700" y="484632"/>
                </a:lnTo>
                <a:lnTo>
                  <a:pt x="647700" y="363474"/>
                </a:lnTo>
                <a:lnTo>
                  <a:pt x="0" y="363474"/>
                </a:lnTo>
                <a:lnTo>
                  <a:pt x="0" y="121158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88426" y="1714245"/>
            <a:ext cx="902716" cy="497332"/>
          </a:xfrm>
          <a:custGeom>
            <a:avLst/>
            <a:gdLst>
              <a:gd name="connsiteX0" fmla="*/ 6350 w 902716"/>
              <a:gd name="connsiteY0" fmla="*/ 127508 h 497332"/>
              <a:gd name="connsiteX1" fmla="*/ 654050 w 902716"/>
              <a:gd name="connsiteY1" fmla="*/ 127508 h 497332"/>
              <a:gd name="connsiteX2" fmla="*/ 654050 w 902716"/>
              <a:gd name="connsiteY2" fmla="*/ 6350 h 497332"/>
              <a:gd name="connsiteX3" fmla="*/ 896366 w 902716"/>
              <a:gd name="connsiteY3" fmla="*/ 248666 h 497332"/>
              <a:gd name="connsiteX4" fmla="*/ 654050 w 902716"/>
              <a:gd name="connsiteY4" fmla="*/ 490982 h 497332"/>
              <a:gd name="connsiteX5" fmla="*/ 654050 w 902716"/>
              <a:gd name="connsiteY5" fmla="*/ 369824 h 497332"/>
              <a:gd name="connsiteX6" fmla="*/ 6350 w 902716"/>
              <a:gd name="connsiteY6" fmla="*/ 369824 h 497332"/>
              <a:gd name="connsiteX7" fmla="*/ 6350 w 902716"/>
              <a:gd name="connsiteY7" fmla="*/ 127508 h 497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902716" h="497332">
                <a:moveTo>
                  <a:pt x="6350" y="127508"/>
                </a:moveTo>
                <a:lnTo>
                  <a:pt x="654050" y="127508"/>
                </a:lnTo>
                <a:lnTo>
                  <a:pt x="654050" y="6350"/>
                </a:lnTo>
                <a:lnTo>
                  <a:pt x="896366" y="248666"/>
                </a:lnTo>
                <a:lnTo>
                  <a:pt x="654050" y="490982"/>
                </a:lnTo>
                <a:lnTo>
                  <a:pt x="654050" y="369824"/>
                </a:lnTo>
                <a:lnTo>
                  <a:pt x="6350" y="369824"/>
                </a:lnTo>
                <a:lnTo>
                  <a:pt x="6350" y="12750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73a59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6964" y="2348483"/>
            <a:ext cx="2077211" cy="3093720"/>
          </a:xfrm>
          <a:custGeom>
            <a:avLst/>
            <a:gdLst>
              <a:gd name="connsiteX0" fmla="*/ 0 w 2077211"/>
              <a:gd name="connsiteY0" fmla="*/ 207772 h 3093720"/>
              <a:gd name="connsiteX1" fmla="*/ 207771 w 2077211"/>
              <a:gd name="connsiteY1" fmla="*/ 0 h 3093720"/>
              <a:gd name="connsiteX2" fmla="*/ 1869440 w 2077211"/>
              <a:gd name="connsiteY2" fmla="*/ 0 h 3093720"/>
              <a:gd name="connsiteX3" fmla="*/ 2077211 w 2077211"/>
              <a:gd name="connsiteY3" fmla="*/ 207772 h 3093720"/>
              <a:gd name="connsiteX4" fmla="*/ 2077211 w 2077211"/>
              <a:gd name="connsiteY4" fmla="*/ 2885948 h 3093720"/>
              <a:gd name="connsiteX5" fmla="*/ 1869440 w 2077211"/>
              <a:gd name="connsiteY5" fmla="*/ 3093719 h 3093720"/>
              <a:gd name="connsiteX6" fmla="*/ 207771 w 2077211"/>
              <a:gd name="connsiteY6" fmla="*/ 3093719 h 3093720"/>
              <a:gd name="connsiteX7" fmla="*/ 0 w 2077211"/>
              <a:gd name="connsiteY7" fmla="*/ 2885948 h 3093720"/>
              <a:gd name="connsiteX8" fmla="*/ 0 w 2077211"/>
              <a:gd name="connsiteY8" fmla="*/ 207772 h 30937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77211" h="3093720">
                <a:moveTo>
                  <a:pt x="0" y="207772"/>
                </a:moveTo>
                <a:cubicBezTo>
                  <a:pt x="0" y="92964"/>
                  <a:pt x="92964" y="0"/>
                  <a:pt x="207771" y="0"/>
                </a:cubicBezTo>
                <a:lnTo>
                  <a:pt x="1869440" y="0"/>
                </a:lnTo>
                <a:cubicBezTo>
                  <a:pt x="1984247" y="0"/>
                  <a:pt x="2077211" y="92964"/>
                  <a:pt x="2077211" y="207772"/>
                </a:cubicBezTo>
                <a:lnTo>
                  <a:pt x="2077211" y="2885948"/>
                </a:lnTo>
                <a:cubicBezTo>
                  <a:pt x="2077211" y="3000756"/>
                  <a:pt x="1984247" y="3093719"/>
                  <a:pt x="1869440" y="3093719"/>
                </a:cubicBezTo>
                <a:lnTo>
                  <a:pt x="207771" y="3093719"/>
                </a:lnTo>
                <a:cubicBezTo>
                  <a:pt x="92964" y="3093719"/>
                  <a:pt x="0" y="3000756"/>
                  <a:pt x="0" y="2885948"/>
                </a:cubicBezTo>
                <a:lnTo>
                  <a:pt x="0" y="2077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0614" y="2342133"/>
            <a:ext cx="2089911" cy="3106420"/>
          </a:xfrm>
          <a:custGeom>
            <a:avLst/>
            <a:gdLst>
              <a:gd name="connsiteX0" fmla="*/ 6350 w 2089911"/>
              <a:gd name="connsiteY0" fmla="*/ 214122 h 3106420"/>
              <a:gd name="connsiteX1" fmla="*/ 214121 w 2089911"/>
              <a:gd name="connsiteY1" fmla="*/ 6350 h 3106420"/>
              <a:gd name="connsiteX2" fmla="*/ 1875790 w 2089911"/>
              <a:gd name="connsiteY2" fmla="*/ 6350 h 3106420"/>
              <a:gd name="connsiteX3" fmla="*/ 2083561 w 2089911"/>
              <a:gd name="connsiteY3" fmla="*/ 214122 h 3106420"/>
              <a:gd name="connsiteX4" fmla="*/ 2083561 w 2089911"/>
              <a:gd name="connsiteY4" fmla="*/ 2892298 h 3106420"/>
              <a:gd name="connsiteX5" fmla="*/ 1875790 w 2089911"/>
              <a:gd name="connsiteY5" fmla="*/ 3100069 h 3106420"/>
              <a:gd name="connsiteX6" fmla="*/ 214121 w 2089911"/>
              <a:gd name="connsiteY6" fmla="*/ 3100069 h 3106420"/>
              <a:gd name="connsiteX7" fmla="*/ 6350 w 2089911"/>
              <a:gd name="connsiteY7" fmla="*/ 2892298 h 3106420"/>
              <a:gd name="connsiteX8" fmla="*/ 6350 w 2089911"/>
              <a:gd name="connsiteY8" fmla="*/ 214122 h 3106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089911" h="3106420">
                <a:moveTo>
                  <a:pt x="6350" y="214122"/>
                </a:moveTo>
                <a:cubicBezTo>
                  <a:pt x="6350" y="99314"/>
                  <a:pt x="99314" y="6350"/>
                  <a:pt x="214121" y="6350"/>
                </a:cubicBezTo>
                <a:lnTo>
                  <a:pt x="1875790" y="6350"/>
                </a:lnTo>
                <a:cubicBezTo>
                  <a:pt x="1990597" y="6350"/>
                  <a:pt x="2083561" y="99314"/>
                  <a:pt x="2083561" y="214122"/>
                </a:cubicBezTo>
                <a:lnTo>
                  <a:pt x="2083561" y="2892298"/>
                </a:lnTo>
                <a:cubicBezTo>
                  <a:pt x="2083561" y="3007106"/>
                  <a:pt x="1990597" y="3100069"/>
                  <a:pt x="1875790" y="3100069"/>
                </a:cubicBezTo>
                <a:lnTo>
                  <a:pt x="214121" y="3100069"/>
                </a:lnTo>
                <a:cubicBezTo>
                  <a:pt x="99314" y="3100069"/>
                  <a:pt x="6350" y="3007106"/>
                  <a:pt x="6350" y="2892298"/>
                </a:cubicBezTo>
                <a:lnTo>
                  <a:pt x="6350" y="21412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34500" y="2493264"/>
            <a:ext cx="1868423" cy="2825495"/>
          </a:xfrm>
          <a:custGeom>
            <a:avLst/>
            <a:gdLst>
              <a:gd name="connsiteX0" fmla="*/ 0 w 1868423"/>
              <a:gd name="connsiteY0" fmla="*/ 2825495 h 2825495"/>
              <a:gd name="connsiteX1" fmla="*/ 1868423 w 1868423"/>
              <a:gd name="connsiteY1" fmla="*/ 2825495 h 2825495"/>
              <a:gd name="connsiteX2" fmla="*/ 1868423 w 1868423"/>
              <a:gd name="connsiteY2" fmla="*/ 0 h 2825495"/>
              <a:gd name="connsiteX3" fmla="*/ 0 w 1868423"/>
              <a:gd name="connsiteY3" fmla="*/ 0 h 2825495"/>
              <a:gd name="connsiteX4" fmla="*/ 0 w 1868423"/>
              <a:gd name="connsiteY4" fmla="*/ 2825495 h 28254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68423" h="2825495">
                <a:moveTo>
                  <a:pt x="0" y="2825495"/>
                </a:moveTo>
                <a:lnTo>
                  <a:pt x="1868423" y="2825495"/>
                </a:lnTo>
                <a:lnTo>
                  <a:pt x="1868423" y="0"/>
                </a:lnTo>
                <a:lnTo>
                  <a:pt x="0" y="0"/>
                </a:lnTo>
                <a:lnTo>
                  <a:pt x="0" y="282549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程序的执行过程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1282700"/>
            <a:ext cx="1371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							</a:tabLst>
            </a:pPr>
            <a:r>
              <a:rPr lang="en-US" altLang="zh-CN" sz="5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编辑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2362200"/>
            <a:ext cx="812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3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源文件</a:t>
            </a:r>
            <a:r>
              <a:rPr lang="en-US" altLang="zh-CN" sz="1403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(.c)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27432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4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14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&gt;=1</a:t>
            </a:r>
            <a:r>
              <a:rPr lang="en-US" altLang="zh-CN" sz="14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个）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3378200"/>
            <a:ext cx="19939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88900" algn="l"/>
                <a:tab pos="901700" algn="l"/>
              </a:tabLst>
            </a:pP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头文件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(.h)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（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&gt;=0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个）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88900" algn="l"/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可以在任意编辑器编</a:t>
            </a:r>
          </a:p>
          <a:p>
            <a:pPr>
              <a:lnSpc>
                <a:spcPts val="2400"/>
              </a:lnSpc>
              <a:tabLst>
                <a:tab pos="88900" algn="l"/>
                <a:tab pos="901700" algn="l"/>
              </a:tabLst>
            </a:pPr>
            <a:r>
              <a:rPr lang="en-US" altLang="zh-CN" dirty="0" smtClean="0"/>
              <a:t>		</a:t>
            </a: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4940300"/>
            <a:ext cx="1003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纯英文字符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25900" y="1282700"/>
            <a:ext cx="1371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							</a:tabLst>
            </a:pPr>
            <a:r>
              <a:rPr lang="en-US" altLang="zh-CN" sz="5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40200" y="265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翻译方式：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25900" y="3187700"/>
            <a:ext cx="13716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编译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和解释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14300" algn="l"/>
              </a:tabLst>
            </a:pPr>
            <a:r>
              <a:rPr lang="en-US" altLang="zh-CN" sz="18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检查语法错误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1282700"/>
            <a:ext cx="1371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							</a:tabLst>
            </a:pPr>
            <a:r>
              <a:rPr lang="en-US" altLang="zh-CN" sz="5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链接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34200" y="3492500"/>
            <a:ext cx="1143000" cy="78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429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连接所需的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文件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613900" y="1282700"/>
            <a:ext cx="1371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>
							</a:tabLst>
            </a:pPr>
            <a:r>
              <a:rPr lang="en-US" altLang="zh-CN" sz="5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运行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04400" y="3733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运行结果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5740400"/>
            <a:ext cx="406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Edit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87800" y="5740400"/>
            <a:ext cx="9017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Compile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35800" y="5740400"/>
            <a:ext cx="431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Link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94900" y="5740400"/>
            <a:ext cx="4191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Run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59308" y="4774692"/>
            <a:ext cx="2234183" cy="51815"/>
          </a:xfrm>
          <a:custGeom>
            <a:avLst/>
            <a:gdLst>
              <a:gd name="connsiteX0" fmla="*/ 2221230 w 2234183"/>
              <a:gd name="connsiteY0" fmla="*/ 12953 h 51815"/>
              <a:gd name="connsiteX1" fmla="*/ 12954 w 2234183"/>
              <a:gd name="connsiteY1" fmla="*/ 14477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4183" h="51815">
                <a:moveTo>
                  <a:pt x="2221229" y="12953"/>
                </a:moveTo>
                <a:lnTo>
                  <a:pt x="12954" y="14477"/>
                </a:lnTo>
              </a:path>
            </a:pathLst>
          </a:custGeom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9308" y="3936492"/>
            <a:ext cx="3276600" cy="51815"/>
          </a:xfrm>
          <a:custGeom>
            <a:avLst/>
            <a:gdLst>
              <a:gd name="connsiteX0" fmla="*/ 3263645 w 3276600"/>
              <a:gd name="connsiteY0" fmla="*/ 12953 h 51815"/>
              <a:gd name="connsiteX1" fmla="*/ 12954 w 3276600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76600" h="51815">
                <a:moveTo>
                  <a:pt x="3263645" y="12953"/>
                </a:moveTo>
                <a:lnTo>
                  <a:pt x="12954" y="12953"/>
                </a:lnTo>
              </a:path>
            </a:pathLst>
          </a:custGeom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9308" y="3105911"/>
            <a:ext cx="4494276" cy="51815"/>
          </a:xfrm>
          <a:custGeom>
            <a:avLst/>
            <a:gdLst>
              <a:gd name="connsiteX0" fmla="*/ 4481321 w 4494276"/>
              <a:gd name="connsiteY0" fmla="*/ 12954 h 51815"/>
              <a:gd name="connsiteX1" fmla="*/ 12954 w 4494276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494276" h="51815">
                <a:moveTo>
                  <a:pt x="4481321" y="12954"/>
                </a:moveTo>
                <a:lnTo>
                  <a:pt x="12954" y="12954"/>
                </a:lnTo>
              </a:path>
            </a:pathLst>
          </a:custGeom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9308" y="2276855"/>
            <a:ext cx="5577840" cy="51815"/>
          </a:xfrm>
          <a:custGeom>
            <a:avLst/>
            <a:gdLst>
              <a:gd name="connsiteX0" fmla="*/ 5564886 w 5577840"/>
              <a:gd name="connsiteY0" fmla="*/ 12954 h 51815"/>
              <a:gd name="connsiteX1" fmla="*/ 12954 w 5577840"/>
              <a:gd name="connsiteY1" fmla="*/ 12954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577840" h="51815">
                <a:moveTo>
                  <a:pt x="5564885" y="12954"/>
                </a:moveTo>
                <a:lnTo>
                  <a:pt x="12954" y="12954"/>
                </a:lnTo>
              </a:path>
            </a:pathLst>
          </a:custGeom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9308" y="1435608"/>
            <a:ext cx="6736079" cy="51815"/>
          </a:xfrm>
          <a:custGeom>
            <a:avLst/>
            <a:gdLst>
              <a:gd name="connsiteX0" fmla="*/ 6723125 w 6736079"/>
              <a:gd name="connsiteY0" fmla="*/ 12953 h 51815"/>
              <a:gd name="connsiteX1" fmla="*/ 12954 w 6736079"/>
              <a:gd name="connsiteY1" fmla="*/ 12953 h 518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736079" h="51815">
                <a:moveTo>
                  <a:pt x="6723126" y="12953"/>
                </a:moveTo>
                <a:lnTo>
                  <a:pt x="12954" y="12953"/>
                </a:lnTo>
              </a:path>
            </a:pathLst>
          </a:custGeom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170676" y="1450847"/>
            <a:ext cx="4456176" cy="541019"/>
          </a:xfrm>
          <a:custGeom>
            <a:avLst/>
            <a:gdLst>
              <a:gd name="connsiteX0" fmla="*/ 3687698 w 4456176"/>
              <a:gd name="connsiteY0" fmla="*/ 541019 h 541019"/>
              <a:gd name="connsiteX1" fmla="*/ 0 w 4456176"/>
              <a:gd name="connsiteY1" fmla="*/ 541019 h 541019"/>
              <a:gd name="connsiteX2" fmla="*/ 1112773 w 4456176"/>
              <a:gd name="connsiteY2" fmla="*/ 0 h 541019"/>
              <a:gd name="connsiteX3" fmla="*/ 4456176 w 4456176"/>
              <a:gd name="connsiteY3" fmla="*/ 0 h 541019"/>
              <a:gd name="connsiteX4" fmla="*/ 3687698 w 4456176"/>
              <a:gd name="connsiteY4" fmla="*/ 541019 h 5410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56176" h="541019">
                <a:moveTo>
                  <a:pt x="3687698" y="541019"/>
                </a:moveTo>
                <a:lnTo>
                  <a:pt x="0" y="541019"/>
                </a:lnTo>
                <a:lnTo>
                  <a:pt x="1112773" y="0"/>
                </a:lnTo>
                <a:lnTo>
                  <a:pt x="4456176" y="0"/>
                </a:lnTo>
                <a:lnTo>
                  <a:pt x="3687698" y="541019"/>
                </a:lnTo>
              </a:path>
            </a:pathLst>
          </a:custGeom>
          <a:solidFill>
            <a:srgbClr val="528d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64252" y="2282951"/>
            <a:ext cx="4789931" cy="539496"/>
          </a:xfrm>
          <a:custGeom>
            <a:avLst/>
            <a:gdLst>
              <a:gd name="connsiteX0" fmla="*/ 4021581 w 4789931"/>
              <a:gd name="connsiteY0" fmla="*/ 539496 h 539496"/>
              <a:gd name="connsiteX1" fmla="*/ 0 w 4789931"/>
              <a:gd name="connsiteY1" fmla="*/ 539496 h 539496"/>
              <a:gd name="connsiteX2" fmla="*/ 1112646 w 4789931"/>
              <a:gd name="connsiteY2" fmla="*/ 0 h 539496"/>
              <a:gd name="connsiteX3" fmla="*/ 4789931 w 4789931"/>
              <a:gd name="connsiteY3" fmla="*/ 0 h 539496"/>
              <a:gd name="connsiteX4" fmla="*/ 4021581 w 4789931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89931" h="539496">
                <a:moveTo>
                  <a:pt x="4021581" y="539496"/>
                </a:moveTo>
                <a:lnTo>
                  <a:pt x="0" y="539496"/>
                </a:lnTo>
                <a:lnTo>
                  <a:pt x="1112646" y="0"/>
                </a:lnTo>
                <a:lnTo>
                  <a:pt x="4789931" y="0"/>
                </a:lnTo>
                <a:lnTo>
                  <a:pt x="4021581" y="539496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63595" y="3953255"/>
            <a:ext cx="5440680" cy="539496"/>
          </a:xfrm>
          <a:custGeom>
            <a:avLst/>
            <a:gdLst>
              <a:gd name="connsiteX0" fmla="*/ 4671948 w 5440680"/>
              <a:gd name="connsiteY0" fmla="*/ 539496 h 539496"/>
              <a:gd name="connsiteX1" fmla="*/ 0 w 5440680"/>
              <a:gd name="connsiteY1" fmla="*/ 539496 h 539496"/>
              <a:gd name="connsiteX2" fmla="*/ 1113155 w 5440680"/>
              <a:gd name="connsiteY2" fmla="*/ 0 h 539496"/>
              <a:gd name="connsiteX3" fmla="*/ 5440680 w 5440680"/>
              <a:gd name="connsiteY3" fmla="*/ 0 h 539496"/>
              <a:gd name="connsiteX4" fmla="*/ 4671948 w 5440680"/>
              <a:gd name="connsiteY4" fmla="*/ 539496 h 5394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40680" h="539496">
                <a:moveTo>
                  <a:pt x="4671948" y="539496"/>
                </a:moveTo>
                <a:lnTo>
                  <a:pt x="0" y="539496"/>
                </a:lnTo>
                <a:lnTo>
                  <a:pt x="1113155" y="0"/>
                </a:lnTo>
                <a:lnTo>
                  <a:pt x="5440680" y="0"/>
                </a:lnTo>
                <a:lnTo>
                  <a:pt x="4671948" y="53949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965447" y="3115055"/>
            <a:ext cx="5109971" cy="544067"/>
          </a:xfrm>
          <a:custGeom>
            <a:avLst/>
            <a:gdLst>
              <a:gd name="connsiteX0" fmla="*/ 4346447 w 5109971"/>
              <a:gd name="connsiteY0" fmla="*/ 544067 h 544067"/>
              <a:gd name="connsiteX1" fmla="*/ 0 w 5109971"/>
              <a:gd name="connsiteY1" fmla="*/ 544067 h 544067"/>
              <a:gd name="connsiteX2" fmla="*/ 1112773 w 5109971"/>
              <a:gd name="connsiteY2" fmla="*/ 0 h 544067"/>
              <a:gd name="connsiteX3" fmla="*/ 5109971 w 5109971"/>
              <a:gd name="connsiteY3" fmla="*/ 0 h 544067"/>
              <a:gd name="connsiteX4" fmla="*/ 4346447 w 5109971"/>
              <a:gd name="connsiteY4" fmla="*/ 544067 h 5440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09971" h="544067">
                <a:moveTo>
                  <a:pt x="4346447" y="544067"/>
                </a:moveTo>
                <a:lnTo>
                  <a:pt x="0" y="544067"/>
                </a:lnTo>
                <a:lnTo>
                  <a:pt x="1112773" y="0"/>
                </a:lnTo>
                <a:lnTo>
                  <a:pt x="5109971" y="0"/>
                </a:lnTo>
                <a:lnTo>
                  <a:pt x="4346447" y="544067"/>
                </a:lnTo>
              </a:path>
            </a:pathLst>
          </a:custGeom>
          <a:solidFill>
            <a:srgbClr val="7f7f7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3400" y="4239767"/>
            <a:ext cx="2926080" cy="658368"/>
          </a:xfrm>
          <a:custGeom>
            <a:avLst/>
            <a:gdLst>
              <a:gd name="connsiteX0" fmla="*/ 329183 w 2926080"/>
              <a:gd name="connsiteY0" fmla="*/ 0 h 658368"/>
              <a:gd name="connsiteX1" fmla="*/ 329183 w 2926080"/>
              <a:gd name="connsiteY1" fmla="*/ 164591 h 658368"/>
              <a:gd name="connsiteX2" fmla="*/ 2926080 w 2926080"/>
              <a:gd name="connsiteY2" fmla="*/ 164591 h 658368"/>
              <a:gd name="connsiteX3" fmla="*/ 2926080 w 2926080"/>
              <a:gd name="connsiteY3" fmla="*/ 493776 h 658368"/>
              <a:gd name="connsiteX4" fmla="*/ 329183 w 2926080"/>
              <a:gd name="connsiteY4" fmla="*/ 493776 h 658368"/>
              <a:gd name="connsiteX5" fmla="*/ 329183 w 2926080"/>
              <a:gd name="connsiteY5" fmla="*/ 658367 h 658368"/>
              <a:gd name="connsiteX6" fmla="*/ 0 w 2926080"/>
              <a:gd name="connsiteY6" fmla="*/ 329184 h 658368"/>
              <a:gd name="connsiteX7" fmla="*/ 329183 w 2926080"/>
              <a:gd name="connsiteY7" fmla="*/ 0 h 658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26080" h="658368">
                <a:moveTo>
                  <a:pt x="329183" y="0"/>
                </a:moveTo>
                <a:lnTo>
                  <a:pt x="329183" y="164591"/>
                </a:lnTo>
                <a:lnTo>
                  <a:pt x="2926080" y="164591"/>
                </a:lnTo>
                <a:lnTo>
                  <a:pt x="2926080" y="493776"/>
                </a:lnTo>
                <a:lnTo>
                  <a:pt x="329183" y="493776"/>
                </a:lnTo>
                <a:lnTo>
                  <a:pt x="329183" y="658367"/>
                </a:lnTo>
                <a:lnTo>
                  <a:pt x="0" y="329184"/>
                </a:lnTo>
                <a:lnTo>
                  <a:pt x="329183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75776" y="3314700"/>
            <a:ext cx="2926080" cy="658368"/>
          </a:xfrm>
          <a:custGeom>
            <a:avLst/>
            <a:gdLst>
              <a:gd name="connsiteX0" fmla="*/ 329183 w 2926080"/>
              <a:gd name="connsiteY0" fmla="*/ 0 h 658368"/>
              <a:gd name="connsiteX1" fmla="*/ 329183 w 2926080"/>
              <a:gd name="connsiteY1" fmla="*/ 164591 h 658368"/>
              <a:gd name="connsiteX2" fmla="*/ 2926080 w 2926080"/>
              <a:gd name="connsiteY2" fmla="*/ 164591 h 658368"/>
              <a:gd name="connsiteX3" fmla="*/ 2926080 w 2926080"/>
              <a:gd name="connsiteY3" fmla="*/ 493776 h 658368"/>
              <a:gd name="connsiteX4" fmla="*/ 329183 w 2926080"/>
              <a:gd name="connsiteY4" fmla="*/ 493776 h 658368"/>
              <a:gd name="connsiteX5" fmla="*/ 329183 w 2926080"/>
              <a:gd name="connsiteY5" fmla="*/ 658367 h 658368"/>
              <a:gd name="connsiteX6" fmla="*/ 0 w 2926080"/>
              <a:gd name="connsiteY6" fmla="*/ 329184 h 658368"/>
              <a:gd name="connsiteX7" fmla="*/ 329183 w 2926080"/>
              <a:gd name="connsiteY7" fmla="*/ 0 h 658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926080" h="658368">
                <a:moveTo>
                  <a:pt x="329183" y="0"/>
                </a:moveTo>
                <a:lnTo>
                  <a:pt x="329183" y="164591"/>
                </a:lnTo>
                <a:lnTo>
                  <a:pt x="2926080" y="164591"/>
                </a:lnTo>
                <a:lnTo>
                  <a:pt x="2926080" y="493776"/>
                </a:lnTo>
                <a:lnTo>
                  <a:pt x="329183" y="493776"/>
                </a:lnTo>
                <a:lnTo>
                  <a:pt x="329183" y="658367"/>
                </a:lnTo>
                <a:lnTo>
                  <a:pt x="0" y="329184"/>
                </a:lnTo>
                <a:lnTo>
                  <a:pt x="329183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62516" y="2450592"/>
            <a:ext cx="2339340" cy="658367"/>
          </a:xfrm>
          <a:custGeom>
            <a:avLst/>
            <a:gdLst>
              <a:gd name="connsiteX0" fmla="*/ 329183 w 2339340"/>
              <a:gd name="connsiteY0" fmla="*/ 0 h 658367"/>
              <a:gd name="connsiteX1" fmla="*/ 329183 w 2339340"/>
              <a:gd name="connsiteY1" fmla="*/ 164591 h 658367"/>
              <a:gd name="connsiteX2" fmla="*/ 2339340 w 2339340"/>
              <a:gd name="connsiteY2" fmla="*/ 164591 h 658367"/>
              <a:gd name="connsiteX3" fmla="*/ 2339340 w 2339340"/>
              <a:gd name="connsiteY3" fmla="*/ 493775 h 658367"/>
              <a:gd name="connsiteX4" fmla="*/ 329183 w 2339340"/>
              <a:gd name="connsiteY4" fmla="*/ 493775 h 658367"/>
              <a:gd name="connsiteX5" fmla="*/ 329183 w 2339340"/>
              <a:gd name="connsiteY5" fmla="*/ 658367 h 658367"/>
              <a:gd name="connsiteX6" fmla="*/ 0 w 2339340"/>
              <a:gd name="connsiteY6" fmla="*/ 329183 h 658367"/>
              <a:gd name="connsiteX7" fmla="*/ 329183 w 2339340"/>
              <a:gd name="connsiteY7" fmla="*/ 0 h 6583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339340" h="658367">
                <a:moveTo>
                  <a:pt x="329183" y="0"/>
                </a:moveTo>
                <a:lnTo>
                  <a:pt x="329183" y="164591"/>
                </a:lnTo>
                <a:lnTo>
                  <a:pt x="2339340" y="164591"/>
                </a:lnTo>
                <a:lnTo>
                  <a:pt x="2339340" y="493775"/>
                </a:lnTo>
                <a:lnTo>
                  <a:pt x="329183" y="493775"/>
                </a:lnTo>
                <a:lnTo>
                  <a:pt x="329183" y="658367"/>
                </a:lnTo>
                <a:lnTo>
                  <a:pt x="0" y="329183"/>
                </a:lnTo>
                <a:lnTo>
                  <a:pt x="329183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" y="1435100"/>
            <a:ext cx="101600" cy="334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4800" y="1447800"/>
            <a:ext cx="7785100" cy="3352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从编辑到运行的过程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1790700"/>
            <a:ext cx="1524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程序运行结果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1400" y="2667000"/>
            <a:ext cx="22098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可执行文件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.exe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目标代码文件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.obj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源文件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.c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.h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85100" y="19939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运行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45300" y="28194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链接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05500" y="36576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65700" y="4483100"/>
            <a:ext cx="457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5219700"/>
            <a:ext cx="108585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731500" algn="l"/>
              </a:tabLst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：调试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debug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也是一个环节，但对于个别小程序来讲，调试不是必须的过</a:t>
            </a:r>
          </a:p>
          <a:p>
            <a:pPr>
              <a:lnSpc>
                <a:spcPts val="2800"/>
              </a:lnSpc>
              <a:tabLst>
                <a:tab pos="107315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10731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0" y="2692400"/>
            <a:ext cx="2489200" cy="208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8382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链接所需文件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8382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检查语法规范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38200" algn="l"/>
                <a:tab pos="1130300" algn="l"/>
              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编辑源代码文件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1952" y="34838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98023" y="34838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74095" y="34838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6900" y="34417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350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初识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98625" y="1143761"/>
            <a:ext cx="10360152" cy="4786884"/>
          </a:xfrm>
          <a:custGeom>
            <a:avLst/>
            <a:gdLst>
              <a:gd name="connsiteX0" fmla="*/ 0 w 10360152"/>
              <a:gd name="connsiteY0" fmla="*/ 4786884 h 4786884"/>
              <a:gd name="connsiteX1" fmla="*/ 10360152 w 10360152"/>
              <a:gd name="connsiteY1" fmla="*/ 4786884 h 4786884"/>
              <a:gd name="connsiteX2" fmla="*/ 10360152 w 10360152"/>
              <a:gd name="connsiteY2" fmla="*/ 0 h 4786884"/>
              <a:gd name="connsiteX3" fmla="*/ 0 w 10360152"/>
              <a:gd name="connsiteY3" fmla="*/ 0 h 4786884"/>
              <a:gd name="connsiteX4" fmla="*/ 0 w 10360152"/>
              <a:gd name="connsiteY4" fmla="*/ 4786884 h 47868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0152" h="4786884">
                <a:moveTo>
                  <a:pt x="0" y="4786884"/>
                </a:moveTo>
                <a:lnTo>
                  <a:pt x="10360152" y="4786884"/>
                </a:lnTo>
                <a:lnTo>
                  <a:pt x="10360152" y="0"/>
                </a:lnTo>
                <a:lnTo>
                  <a:pt x="0" y="0"/>
                </a:lnTo>
                <a:lnTo>
                  <a:pt x="0" y="478688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85672" y="1130808"/>
            <a:ext cx="10386059" cy="4812792"/>
          </a:xfrm>
          <a:custGeom>
            <a:avLst/>
            <a:gdLst>
              <a:gd name="connsiteX0" fmla="*/ 12953 w 10386059"/>
              <a:gd name="connsiteY0" fmla="*/ 4799838 h 4812792"/>
              <a:gd name="connsiteX1" fmla="*/ 10373106 w 10386059"/>
              <a:gd name="connsiteY1" fmla="*/ 4799838 h 4812792"/>
              <a:gd name="connsiteX2" fmla="*/ 10373106 w 10386059"/>
              <a:gd name="connsiteY2" fmla="*/ 12953 h 4812792"/>
              <a:gd name="connsiteX3" fmla="*/ 12953 w 10386059"/>
              <a:gd name="connsiteY3" fmla="*/ 12953 h 4812792"/>
              <a:gd name="connsiteX4" fmla="*/ 12953 w 10386059"/>
              <a:gd name="connsiteY4" fmla="*/ 4799838 h 48127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86059" h="4812792">
                <a:moveTo>
                  <a:pt x="12953" y="4799838"/>
                </a:moveTo>
                <a:lnTo>
                  <a:pt x="10373106" y="4799838"/>
                </a:lnTo>
                <a:lnTo>
                  <a:pt x="10373106" y="12953"/>
                </a:lnTo>
                <a:lnTo>
                  <a:pt x="12953" y="12953"/>
                </a:lnTo>
                <a:lnTo>
                  <a:pt x="12953" y="479983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3604" y="2767583"/>
            <a:ext cx="3407664" cy="531875"/>
          </a:xfrm>
          <a:custGeom>
            <a:avLst/>
            <a:gdLst>
              <a:gd name="connsiteX0" fmla="*/ 12953 w 3407664"/>
              <a:gd name="connsiteY0" fmla="*/ 518922 h 531875"/>
              <a:gd name="connsiteX1" fmla="*/ 3394710 w 3407664"/>
              <a:gd name="connsiteY1" fmla="*/ 518922 h 531875"/>
              <a:gd name="connsiteX2" fmla="*/ 3394710 w 3407664"/>
              <a:gd name="connsiteY2" fmla="*/ 12954 h 531875"/>
              <a:gd name="connsiteX3" fmla="*/ 12953 w 3407664"/>
              <a:gd name="connsiteY3" fmla="*/ 12954 h 531875"/>
              <a:gd name="connsiteX4" fmla="*/ 12953 w 3407664"/>
              <a:gd name="connsiteY4" fmla="*/ 518922 h 531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07664" h="531875">
                <a:moveTo>
                  <a:pt x="12953" y="518922"/>
                </a:moveTo>
                <a:lnTo>
                  <a:pt x="3394710" y="518922"/>
                </a:lnTo>
                <a:lnTo>
                  <a:pt x="3394710" y="12954"/>
                </a:lnTo>
                <a:lnTo>
                  <a:pt x="12953" y="12954"/>
                </a:lnTo>
                <a:lnTo>
                  <a:pt x="12953" y="518922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3604" y="3488436"/>
            <a:ext cx="3407664" cy="466343"/>
          </a:xfrm>
          <a:custGeom>
            <a:avLst/>
            <a:gdLst>
              <a:gd name="connsiteX0" fmla="*/ 12953 w 3407664"/>
              <a:gd name="connsiteY0" fmla="*/ 453389 h 466343"/>
              <a:gd name="connsiteX1" fmla="*/ 3394710 w 3407664"/>
              <a:gd name="connsiteY1" fmla="*/ 453389 h 466343"/>
              <a:gd name="connsiteX2" fmla="*/ 3394710 w 3407664"/>
              <a:gd name="connsiteY2" fmla="*/ 12953 h 466343"/>
              <a:gd name="connsiteX3" fmla="*/ 12953 w 3407664"/>
              <a:gd name="connsiteY3" fmla="*/ 12953 h 466343"/>
              <a:gd name="connsiteX4" fmla="*/ 12953 w 3407664"/>
              <a:gd name="connsiteY4" fmla="*/ 453389 h 466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07664" h="466343">
                <a:moveTo>
                  <a:pt x="12953" y="453389"/>
                </a:moveTo>
                <a:lnTo>
                  <a:pt x="3394710" y="453389"/>
                </a:lnTo>
                <a:lnTo>
                  <a:pt x="3394710" y="12953"/>
                </a:lnTo>
                <a:lnTo>
                  <a:pt x="12953" y="12953"/>
                </a:lnTo>
                <a:lnTo>
                  <a:pt x="12953" y="45338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02080" y="3848100"/>
            <a:ext cx="493775" cy="1970532"/>
          </a:xfrm>
          <a:custGeom>
            <a:avLst/>
            <a:gdLst>
              <a:gd name="connsiteX0" fmla="*/ 12953 w 493775"/>
              <a:gd name="connsiteY0" fmla="*/ 1957578 h 1970532"/>
              <a:gd name="connsiteX1" fmla="*/ 480821 w 493775"/>
              <a:gd name="connsiteY1" fmla="*/ 1957578 h 1970532"/>
              <a:gd name="connsiteX2" fmla="*/ 480821 w 493775"/>
              <a:gd name="connsiteY2" fmla="*/ 12953 h 1970532"/>
              <a:gd name="connsiteX3" fmla="*/ 12953 w 493775"/>
              <a:gd name="connsiteY3" fmla="*/ 12953 h 1970532"/>
              <a:gd name="connsiteX4" fmla="*/ 12953 w 493775"/>
              <a:gd name="connsiteY4" fmla="*/ 1957578 h 1970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93775" h="1970532">
                <a:moveTo>
                  <a:pt x="12953" y="1957578"/>
                </a:moveTo>
                <a:lnTo>
                  <a:pt x="480821" y="1957578"/>
                </a:lnTo>
                <a:lnTo>
                  <a:pt x="480821" y="12953"/>
                </a:lnTo>
                <a:lnTo>
                  <a:pt x="12953" y="12953"/>
                </a:lnTo>
                <a:lnTo>
                  <a:pt x="12953" y="195757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9779" y="4207764"/>
            <a:ext cx="4489704" cy="530352"/>
          </a:xfrm>
          <a:custGeom>
            <a:avLst/>
            <a:gdLst>
              <a:gd name="connsiteX0" fmla="*/ 12954 w 4489704"/>
              <a:gd name="connsiteY0" fmla="*/ 517397 h 530352"/>
              <a:gd name="connsiteX1" fmla="*/ 4476750 w 4489704"/>
              <a:gd name="connsiteY1" fmla="*/ 517397 h 530352"/>
              <a:gd name="connsiteX2" fmla="*/ 4476750 w 4489704"/>
              <a:gd name="connsiteY2" fmla="*/ 12953 h 530352"/>
              <a:gd name="connsiteX3" fmla="*/ 12954 w 4489704"/>
              <a:gd name="connsiteY3" fmla="*/ 12953 h 530352"/>
              <a:gd name="connsiteX4" fmla="*/ 12954 w 4489704"/>
              <a:gd name="connsiteY4" fmla="*/ 51739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89704" h="530352">
                <a:moveTo>
                  <a:pt x="12954" y="517397"/>
                </a:moveTo>
                <a:lnTo>
                  <a:pt x="4476750" y="517397"/>
                </a:lnTo>
                <a:lnTo>
                  <a:pt x="4476750" y="12953"/>
                </a:lnTo>
                <a:lnTo>
                  <a:pt x="12954" y="12953"/>
                </a:lnTo>
                <a:lnTo>
                  <a:pt x="12954" y="51739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9779" y="4910328"/>
            <a:ext cx="1682495" cy="530352"/>
          </a:xfrm>
          <a:custGeom>
            <a:avLst/>
            <a:gdLst>
              <a:gd name="connsiteX0" fmla="*/ 12954 w 1682495"/>
              <a:gd name="connsiteY0" fmla="*/ 517397 h 530352"/>
              <a:gd name="connsiteX1" fmla="*/ 1669541 w 1682495"/>
              <a:gd name="connsiteY1" fmla="*/ 517397 h 530352"/>
              <a:gd name="connsiteX2" fmla="*/ 1669541 w 1682495"/>
              <a:gd name="connsiteY2" fmla="*/ 12953 h 530352"/>
              <a:gd name="connsiteX3" fmla="*/ 12954 w 1682495"/>
              <a:gd name="connsiteY3" fmla="*/ 12953 h 530352"/>
              <a:gd name="connsiteX4" fmla="*/ 12954 w 1682495"/>
              <a:gd name="connsiteY4" fmla="*/ 51739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2495" h="530352">
                <a:moveTo>
                  <a:pt x="12954" y="517397"/>
                </a:moveTo>
                <a:lnTo>
                  <a:pt x="1669541" y="517397"/>
                </a:lnTo>
                <a:lnTo>
                  <a:pt x="1669541" y="12953"/>
                </a:lnTo>
                <a:lnTo>
                  <a:pt x="12954" y="12953"/>
                </a:lnTo>
                <a:lnTo>
                  <a:pt x="12954" y="51739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2455" y="2097913"/>
            <a:ext cx="609600" cy="19811"/>
          </a:xfrm>
          <a:custGeom>
            <a:avLst/>
            <a:gdLst>
              <a:gd name="connsiteX0" fmla="*/ 0 w 609600"/>
              <a:gd name="connsiteY0" fmla="*/ 0 h 19811"/>
              <a:gd name="connsiteX1" fmla="*/ 152400 w 609600"/>
              <a:gd name="connsiteY1" fmla="*/ 0 h 19811"/>
              <a:gd name="connsiteX2" fmla="*/ 304800 w 609600"/>
              <a:gd name="connsiteY2" fmla="*/ 0 h 19811"/>
              <a:gd name="connsiteX3" fmla="*/ 457200 w 609600"/>
              <a:gd name="connsiteY3" fmla="*/ 0 h 19811"/>
              <a:gd name="connsiteX4" fmla="*/ 609600 w 609600"/>
              <a:gd name="connsiteY4" fmla="*/ 0 h 19811"/>
              <a:gd name="connsiteX5" fmla="*/ 609600 w 609600"/>
              <a:gd name="connsiteY5" fmla="*/ 19811 h 19811"/>
              <a:gd name="connsiteX6" fmla="*/ 457200 w 609600"/>
              <a:gd name="connsiteY6" fmla="*/ 19811 h 19811"/>
              <a:gd name="connsiteX7" fmla="*/ 304800 w 609600"/>
              <a:gd name="connsiteY7" fmla="*/ 19811 h 19811"/>
              <a:gd name="connsiteX8" fmla="*/ 152400 w 609600"/>
              <a:gd name="connsiteY8" fmla="*/ 19811 h 19811"/>
              <a:gd name="connsiteX9" fmla="*/ 0 w 609600"/>
              <a:gd name="connsiteY9" fmla="*/ 19811 h 19811"/>
              <a:gd name="connsiteX10" fmla="*/ 0 w 6096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609600" h="19811">
                <a:moveTo>
                  <a:pt x="0" y="0"/>
                </a:moveTo>
                <a:lnTo>
                  <a:pt x="152400" y="0"/>
                </a:lnTo>
                <a:lnTo>
                  <a:pt x="304800" y="0"/>
                </a:lnTo>
                <a:lnTo>
                  <a:pt x="457200" y="0"/>
                </a:lnTo>
                <a:lnTo>
                  <a:pt x="609600" y="0"/>
                </a:lnTo>
                <a:lnTo>
                  <a:pt x="609600" y="19811"/>
                </a:lnTo>
                <a:lnTo>
                  <a:pt x="457200" y="19811"/>
                </a:lnTo>
                <a:lnTo>
                  <a:pt x="304800" y="19811"/>
                </a:lnTo>
                <a:lnTo>
                  <a:pt x="1524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15796" y="1202436"/>
            <a:ext cx="3395472" cy="1525524"/>
          </a:xfrm>
          <a:custGeom>
            <a:avLst/>
            <a:gdLst>
              <a:gd name="connsiteX0" fmla="*/ 12953 w 3395472"/>
              <a:gd name="connsiteY0" fmla="*/ 1512569 h 1525524"/>
              <a:gd name="connsiteX1" fmla="*/ 3382518 w 3395472"/>
              <a:gd name="connsiteY1" fmla="*/ 1512569 h 1525524"/>
              <a:gd name="connsiteX2" fmla="*/ 3382518 w 3395472"/>
              <a:gd name="connsiteY2" fmla="*/ 12953 h 1525524"/>
              <a:gd name="connsiteX3" fmla="*/ 12953 w 3395472"/>
              <a:gd name="connsiteY3" fmla="*/ 12953 h 1525524"/>
              <a:gd name="connsiteX4" fmla="*/ 12953 w 3395472"/>
              <a:gd name="connsiteY4" fmla="*/ 1512569 h 1525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95472" h="1525524">
                <a:moveTo>
                  <a:pt x="12953" y="1512569"/>
                </a:moveTo>
                <a:lnTo>
                  <a:pt x="3382518" y="1512569"/>
                </a:lnTo>
                <a:lnTo>
                  <a:pt x="3382518" y="12953"/>
                </a:lnTo>
                <a:lnTo>
                  <a:pt x="12953" y="12953"/>
                </a:lnTo>
                <a:lnTo>
                  <a:pt x="12953" y="1512569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637019" y="4207764"/>
            <a:ext cx="1415796" cy="530352"/>
          </a:xfrm>
          <a:custGeom>
            <a:avLst/>
            <a:gdLst>
              <a:gd name="connsiteX0" fmla="*/ 12954 w 1415796"/>
              <a:gd name="connsiteY0" fmla="*/ 517397 h 530352"/>
              <a:gd name="connsiteX1" fmla="*/ 1402842 w 1415796"/>
              <a:gd name="connsiteY1" fmla="*/ 517397 h 530352"/>
              <a:gd name="connsiteX2" fmla="*/ 1402842 w 1415796"/>
              <a:gd name="connsiteY2" fmla="*/ 12953 h 530352"/>
              <a:gd name="connsiteX3" fmla="*/ 12954 w 1415796"/>
              <a:gd name="connsiteY3" fmla="*/ 12953 h 530352"/>
              <a:gd name="connsiteX4" fmla="*/ 12954 w 1415796"/>
              <a:gd name="connsiteY4" fmla="*/ 51739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15796" h="530352">
                <a:moveTo>
                  <a:pt x="12954" y="517397"/>
                </a:moveTo>
                <a:lnTo>
                  <a:pt x="1402842" y="517397"/>
                </a:lnTo>
                <a:lnTo>
                  <a:pt x="1402842" y="12953"/>
                </a:lnTo>
                <a:lnTo>
                  <a:pt x="12954" y="12953"/>
                </a:lnTo>
                <a:lnTo>
                  <a:pt x="12954" y="51739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42681" y="3865245"/>
            <a:ext cx="914400" cy="19811"/>
          </a:xfrm>
          <a:custGeom>
            <a:avLst/>
            <a:gdLst>
              <a:gd name="connsiteX0" fmla="*/ 0 w 914400"/>
              <a:gd name="connsiteY0" fmla="*/ 0 h 19811"/>
              <a:gd name="connsiteX1" fmla="*/ 228600 w 914400"/>
              <a:gd name="connsiteY1" fmla="*/ 0 h 19811"/>
              <a:gd name="connsiteX2" fmla="*/ 457200 w 914400"/>
              <a:gd name="connsiteY2" fmla="*/ 0 h 19811"/>
              <a:gd name="connsiteX3" fmla="*/ 685800 w 914400"/>
              <a:gd name="connsiteY3" fmla="*/ 0 h 19811"/>
              <a:gd name="connsiteX4" fmla="*/ 914400 w 914400"/>
              <a:gd name="connsiteY4" fmla="*/ 0 h 19811"/>
              <a:gd name="connsiteX5" fmla="*/ 914400 w 914400"/>
              <a:gd name="connsiteY5" fmla="*/ 19811 h 19811"/>
              <a:gd name="connsiteX6" fmla="*/ 685800 w 914400"/>
              <a:gd name="connsiteY6" fmla="*/ 19811 h 19811"/>
              <a:gd name="connsiteX7" fmla="*/ 457200 w 914400"/>
              <a:gd name="connsiteY7" fmla="*/ 19811 h 19811"/>
              <a:gd name="connsiteX8" fmla="*/ 228600 w 914400"/>
              <a:gd name="connsiteY8" fmla="*/ 19811 h 19811"/>
              <a:gd name="connsiteX9" fmla="*/ 0 w 914400"/>
              <a:gd name="connsiteY9" fmla="*/ 19811 h 19811"/>
              <a:gd name="connsiteX10" fmla="*/ 0 w 9144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14400" h="19811">
                <a:moveTo>
                  <a:pt x="0" y="0"/>
                </a:moveTo>
                <a:lnTo>
                  <a:pt x="228600" y="0"/>
                </a:lnTo>
                <a:lnTo>
                  <a:pt x="457200" y="0"/>
                </a:lnTo>
                <a:lnTo>
                  <a:pt x="685800" y="0"/>
                </a:lnTo>
                <a:lnTo>
                  <a:pt x="914400" y="0"/>
                </a:lnTo>
                <a:lnTo>
                  <a:pt x="914400" y="19811"/>
                </a:lnTo>
                <a:lnTo>
                  <a:pt x="685800" y="19811"/>
                </a:lnTo>
                <a:lnTo>
                  <a:pt x="457200" y="19811"/>
                </a:lnTo>
                <a:lnTo>
                  <a:pt x="2286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199" y="4488434"/>
            <a:ext cx="304800" cy="19811"/>
          </a:xfrm>
          <a:custGeom>
            <a:avLst/>
            <a:gdLst>
              <a:gd name="connsiteX0" fmla="*/ 0 w 304800"/>
              <a:gd name="connsiteY0" fmla="*/ 0 h 19811"/>
              <a:gd name="connsiteX1" fmla="*/ 76200 w 304800"/>
              <a:gd name="connsiteY1" fmla="*/ 0 h 19811"/>
              <a:gd name="connsiteX2" fmla="*/ 152400 w 304800"/>
              <a:gd name="connsiteY2" fmla="*/ 0 h 19811"/>
              <a:gd name="connsiteX3" fmla="*/ 228600 w 304800"/>
              <a:gd name="connsiteY3" fmla="*/ 0 h 19811"/>
              <a:gd name="connsiteX4" fmla="*/ 304800 w 304800"/>
              <a:gd name="connsiteY4" fmla="*/ 0 h 19811"/>
              <a:gd name="connsiteX5" fmla="*/ 304800 w 304800"/>
              <a:gd name="connsiteY5" fmla="*/ 19811 h 19811"/>
              <a:gd name="connsiteX6" fmla="*/ 228600 w 304800"/>
              <a:gd name="connsiteY6" fmla="*/ 19811 h 19811"/>
              <a:gd name="connsiteX7" fmla="*/ 152400 w 304800"/>
              <a:gd name="connsiteY7" fmla="*/ 19811 h 19811"/>
              <a:gd name="connsiteX8" fmla="*/ 76200 w 304800"/>
              <a:gd name="connsiteY8" fmla="*/ 19811 h 19811"/>
              <a:gd name="connsiteX9" fmla="*/ 0 w 304800"/>
              <a:gd name="connsiteY9" fmla="*/ 19811 h 19811"/>
              <a:gd name="connsiteX10" fmla="*/ 0 w 3048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04800" h="19811">
                <a:moveTo>
                  <a:pt x="0" y="0"/>
                </a:moveTo>
                <a:lnTo>
                  <a:pt x="76200" y="0"/>
                </a:lnTo>
                <a:lnTo>
                  <a:pt x="152400" y="0"/>
                </a:lnTo>
                <a:lnTo>
                  <a:pt x="228600" y="0"/>
                </a:lnTo>
                <a:lnTo>
                  <a:pt x="304800" y="0"/>
                </a:lnTo>
                <a:lnTo>
                  <a:pt x="304800" y="19811"/>
                </a:lnTo>
                <a:lnTo>
                  <a:pt x="228600" y="19811"/>
                </a:lnTo>
                <a:lnTo>
                  <a:pt x="152400" y="19811"/>
                </a:lnTo>
                <a:lnTo>
                  <a:pt x="762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199" y="4854194"/>
            <a:ext cx="304800" cy="19811"/>
          </a:xfrm>
          <a:custGeom>
            <a:avLst/>
            <a:gdLst>
              <a:gd name="connsiteX0" fmla="*/ 0 w 304800"/>
              <a:gd name="connsiteY0" fmla="*/ 0 h 19811"/>
              <a:gd name="connsiteX1" fmla="*/ 76200 w 304800"/>
              <a:gd name="connsiteY1" fmla="*/ 0 h 19811"/>
              <a:gd name="connsiteX2" fmla="*/ 152400 w 304800"/>
              <a:gd name="connsiteY2" fmla="*/ 0 h 19811"/>
              <a:gd name="connsiteX3" fmla="*/ 228600 w 304800"/>
              <a:gd name="connsiteY3" fmla="*/ 0 h 19811"/>
              <a:gd name="connsiteX4" fmla="*/ 304800 w 304800"/>
              <a:gd name="connsiteY4" fmla="*/ 0 h 19811"/>
              <a:gd name="connsiteX5" fmla="*/ 304800 w 304800"/>
              <a:gd name="connsiteY5" fmla="*/ 19811 h 19811"/>
              <a:gd name="connsiteX6" fmla="*/ 228600 w 304800"/>
              <a:gd name="connsiteY6" fmla="*/ 19811 h 19811"/>
              <a:gd name="connsiteX7" fmla="*/ 152400 w 304800"/>
              <a:gd name="connsiteY7" fmla="*/ 19811 h 19811"/>
              <a:gd name="connsiteX8" fmla="*/ 76200 w 304800"/>
              <a:gd name="connsiteY8" fmla="*/ 19811 h 19811"/>
              <a:gd name="connsiteX9" fmla="*/ 0 w 304800"/>
              <a:gd name="connsiteY9" fmla="*/ 19811 h 19811"/>
              <a:gd name="connsiteX10" fmla="*/ 0 w 3048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04800" h="19811">
                <a:moveTo>
                  <a:pt x="0" y="0"/>
                </a:moveTo>
                <a:lnTo>
                  <a:pt x="76200" y="0"/>
                </a:lnTo>
                <a:lnTo>
                  <a:pt x="152400" y="0"/>
                </a:lnTo>
                <a:lnTo>
                  <a:pt x="228600" y="0"/>
                </a:lnTo>
                <a:lnTo>
                  <a:pt x="304800" y="0"/>
                </a:lnTo>
                <a:lnTo>
                  <a:pt x="304800" y="19811"/>
                </a:lnTo>
                <a:lnTo>
                  <a:pt x="228600" y="19811"/>
                </a:lnTo>
                <a:lnTo>
                  <a:pt x="152400" y="19811"/>
                </a:lnTo>
                <a:lnTo>
                  <a:pt x="762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199" y="5219953"/>
            <a:ext cx="304800" cy="19811"/>
          </a:xfrm>
          <a:custGeom>
            <a:avLst/>
            <a:gdLst>
              <a:gd name="connsiteX0" fmla="*/ 0 w 304800"/>
              <a:gd name="connsiteY0" fmla="*/ 0 h 19811"/>
              <a:gd name="connsiteX1" fmla="*/ 76200 w 304800"/>
              <a:gd name="connsiteY1" fmla="*/ 0 h 19811"/>
              <a:gd name="connsiteX2" fmla="*/ 152400 w 304800"/>
              <a:gd name="connsiteY2" fmla="*/ 0 h 19811"/>
              <a:gd name="connsiteX3" fmla="*/ 228600 w 304800"/>
              <a:gd name="connsiteY3" fmla="*/ 0 h 19811"/>
              <a:gd name="connsiteX4" fmla="*/ 304800 w 304800"/>
              <a:gd name="connsiteY4" fmla="*/ 0 h 19811"/>
              <a:gd name="connsiteX5" fmla="*/ 304800 w 304800"/>
              <a:gd name="connsiteY5" fmla="*/ 19811 h 19811"/>
              <a:gd name="connsiteX6" fmla="*/ 228600 w 304800"/>
              <a:gd name="connsiteY6" fmla="*/ 19811 h 19811"/>
              <a:gd name="connsiteX7" fmla="*/ 152400 w 304800"/>
              <a:gd name="connsiteY7" fmla="*/ 19811 h 19811"/>
              <a:gd name="connsiteX8" fmla="*/ 76200 w 304800"/>
              <a:gd name="connsiteY8" fmla="*/ 19811 h 19811"/>
              <a:gd name="connsiteX9" fmla="*/ 0 w 304800"/>
              <a:gd name="connsiteY9" fmla="*/ 19811 h 19811"/>
              <a:gd name="connsiteX10" fmla="*/ 0 w 3048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04800" h="19811">
                <a:moveTo>
                  <a:pt x="0" y="0"/>
                </a:moveTo>
                <a:lnTo>
                  <a:pt x="76200" y="0"/>
                </a:lnTo>
                <a:lnTo>
                  <a:pt x="152400" y="0"/>
                </a:lnTo>
                <a:lnTo>
                  <a:pt x="228600" y="0"/>
                </a:lnTo>
                <a:lnTo>
                  <a:pt x="304800" y="0"/>
                </a:lnTo>
                <a:lnTo>
                  <a:pt x="304800" y="19811"/>
                </a:lnTo>
                <a:lnTo>
                  <a:pt x="228600" y="19811"/>
                </a:lnTo>
                <a:lnTo>
                  <a:pt x="152400" y="19811"/>
                </a:lnTo>
                <a:lnTo>
                  <a:pt x="762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54140" y="3144392"/>
            <a:ext cx="914400" cy="19811"/>
          </a:xfrm>
          <a:custGeom>
            <a:avLst/>
            <a:gdLst>
              <a:gd name="connsiteX0" fmla="*/ 0 w 914400"/>
              <a:gd name="connsiteY0" fmla="*/ 0 h 19811"/>
              <a:gd name="connsiteX1" fmla="*/ 228600 w 914400"/>
              <a:gd name="connsiteY1" fmla="*/ 0 h 19811"/>
              <a:gd name="connsiteX2" fmla="*/ 457200 w 914400"/>
              <a:gd name="connsiteY2" fmla="*/ 0 h 19811"/>
              <a:gd name="connsiteX3" fmla="*/ 685800 w 914400"/>
              <a:gd name="connsiteY3" fmla="*/ 0 h 19811"/>
              <a:gd name="connsiteX4" fmla="*/ 914400 w 914400"/>
              <a:gd name="connsiteY4" fmla="*/ 0 h 19811"/>
              <a:gd name="connsiteX5" fmla="*/ 914400 w 914400"/>
              <a:gd name="connsiteY5" fmla="*/ 19811 h 19811"/>
              <a:gd name="connsiteX6" fmla="*/ 685800 w 914400"/>
              <a:gd name="connsiteY6" fmla="*/ 19811 h 19811"/>
              <a:gd name="connsiteX7" fmla="*/ 457200 w 914400"/>
              <a:gd name="connsiteY7" fmla="*/ 19811 h 19811"/>
              <a:gd name="connsiteX8" fmla="*/ 228600 w 914400"/>
              <a:gd name="connsiteY8" fmla="*/ 19811 h 19811"/>
              <a:gd name="connsiteX9" fmla="*/ 0 w 914400"/>
              <a:gd name="connsiteY9" fmla="*/ 19811 h 19811"/>
              <a:gd name="connsiteX10" fmla="*/ 0 w 914400"/>
              <a:gd name="connsiteY10" fmla="*/ 0 h 198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914400" h="19811">
                <a:moveTo>
                  <a:pt x="0" y="0"/>
                </a:moveTo>
                <a:lnTo>
                  <a:pt x="228600" y="0"/>
                </a:lnTo>
                <a:lnTo>
                  <a:pt x="457200" y="0"/>
                </a:lnTo>
                <a:lnTo>
                  <a:pt x="685800" y="0"/>
                </a:lnTo>
                <a:lnTo>
                  <a:pt x="914400" y="0"/>
                </a:lnTo>
                <a:lnTo>
                  <a:pt x="914400" y="19811"/>
                </a:lnTo>
                <a:lnTo>
                  <a:pt x="685800" y="19811"/>
                </a:lnTo>
                <a:lnTo>
                  <a:pt x="457200" y="19811"/>
                </a:lnTo>
                <a:lnTo>
                  <a:pt x="228600" y="19811"/>
                </a:lnTo>
                <a:lnTo>
                  <a:pt x="0" y="19811"/>
                </a:lnTo>
                <a:lnTo>
                  <a:pt x="0" y="0"/>
                </a:lnTo>
              </a:path>
            </a:pathLst>
          </a:custGeom>
          <a:solidFill>
            <a:srgbClr val="7ea93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62679" y="1501632"/>
            <a:ext cx="79730" cy="88873"/>
          </a:xfrm>
          <a:custGeom>
            <a:avLst/>
            <a:gdLst>
              <a:gd name="connsiteX0" fmla="*/ 73380 w 79730"/>
              <a:gd name="connsiteY0" fmla="*/ 6350 h 88873"/>
              <a:gd name="connsiteX1" fmla="*/ 6350 w 79730"/>
              <a:gd name="connsiteY1" fmla="*/ 42608 h 88873"/>
              <a:gd name="connsiteX2" fmla="*/ 71259 w 79730"/>
              <a:gd name="connsiteY2" fmla="*/ 82523 h 888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730" h="88873">
                <a:moveTo>
                  <a:pt x="73380" y="6350"/>
                </a:moveTo>
                <a:lnTo>
                  <a:pt x="6350" y="42608"/>
                </a:lnTo>
                <a:lnTo>
                  <a:pt x="71259" y="82523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62678" y="1537885"/>
            <a:ext cx="1017891" cy="36457"/>
          </a:xfrm>
          <a:custGeom>
            <a:avLst/>
            <a:gdLst>
              <a:gd name="connsiteX0" fmla="*/ 6350 w 1017891"/>
              <a:gd name="connsiteY0" fmla="*/ 6350 h 36457"/>
              <a:gd name="connsiteX1" fmla="*/ 859141 w 1017891"/>
              <a:gd name="connsiteY1" fmla="*/ 30107 h 36457"/>
              <a:gd name="connsiteX2" fmla="*/ 1011541 w 1017891"/>
              <a:gd name="connsiteY2" fmla="*/ 30107 h 36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017891" h="36457">
                <a:moveTo>
                  <a:pt x="6350" y="6350"/>
                </a:moveTo>
                <a:lnTo>
                  <a:pt x="859141" y="30107"/>
                </a:lnTo>
                <a:lnTo>
                  <a:pt x="1011541" y="3010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86920" y="1263929"/>
            <a:ext cx="1240981" cy="608127"/>
          </a:xfrm>
          <a:custGeom>
            <a:avLst/>
            <a:gdLst>
              <a:gd name="connsiteX0" fmla="*/ 0 w 1240981"/>
              <a:gd name="connsiteY0" fmla="*/ 608127 h 608127"/>
              <a:gd name="connsiteX1" fmla="*/ 1240981 w 1240981"/>
              <a:gd name="connsiteY1" fmla="*/ 608127 h 608127"/>
              <a:gd name="connsiteX2" fmla="*/ 1240981 w 1240981"/>
              <a:gd name="connsiteY2" fmla="*/ 0 h 608127"/>
              <a:gd name="connsiteX3" fmla="*/ 0 w 1240981"/>
              <a:gd name="connsiteY3" fmla="*/ 0 h 608127"/>
              <a:gd name="connsiteX4" fmla="*/ 0 w 1240981"/>
              <a:gd name="connsiteY4" fmla="*/ 608127 h 608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981" h="608127">
                <a:moveTo>
                  <a:pt x="0" y="608127"/>
                </a:moveTo>
                <a:lnTo>
                  <a:pt x="1240981" y="608127"/>
                </a:lnTo>
                <a:lnTo>
                  <a:pt x="1240981" y="0"/>
                </a:lnTo>
                <a:lnTo>
                  <a:pt x="0" y="0"/>
                </a:lnTo>
                <a:lnTo>
                  <a:pt x="0" y="608127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4220" y="1251229"/>
            <a:ext cx="1266381" cy="633526"/>
          </a:xfrm>
          <a:custGeom>
            <a:avLst/>
            <a:gdLst>
              <a:gd name="connsiteX0" fmla="*/ 6350 w 1266381"/>
              <a:gd name="connsiteY0" fmla="*/ 627176 h 633526"/>
              <a:gd name="connsiteX1" fmla="*/ 1260031 w 1266381"/>
              <a:gd name="connsiteY1" fmla="*/ 627176 h 633526"/>
              <a:gd name="connsiteX2" fmla="*/ 1260031 w 1266381"/>
              <a:gd name="connsiteY2" fmla="*/ 6350 h 633526"/>
              <a:gd name="connsiteX3" fmla="*/ 6350 w 1266381"/>
              <a:gd name="connsiteY3" fmla="*/ 6350 h 633526"/>
              <a:gd name="connsiteX4" fmla="*/ 6350 w 1266381"/>
              <a:gd name="connsiteY4" fmla="*/ 627176 h 633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6381" h="633526">
                <a:moveTo>
                  <a:pt x="6350" y="627176"/>
                </a:moveTo>
                <a:lnTo>
                  <a:pt x="1260031" y="627176"/>
                </a:lnTo>
                <a:lnTo>
                  <a:pt x="1260031" y="6350"/>
                </a:lnTo>
                <a:lnTo>
                  <a:pt x="6350" y="6350"/>
                </a:lnTo>
                <a:lnTo>
                  <a:pt x="6350" y="6271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2886" y="4980317"/>
            <a:ext cx="80848" cy="88760"/>
          </a:xfrm>
          <a:custGeom>
            <a:avLst/>
            <a:gdLst>
              <a:gd name="connsiteX0" fmla="*/ 74498 w 80848"/>
              <a:gd name="connsiteY0" fmla="*/ 6350 h 88760"/>
              <a:gd name="connsiteX1" fmla="*/ 6350 w 80848"/>
              <a:gd name="connsiteY1" fmla="*/ 40436 h 88760"/>
              <a:gd name="connsiteX2" fmla="*/ 69939 w 80848"/>
              <a:gd name="connsiteY2" fmla="*/ 82410 h 887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0848" h="88760">
                <a:moveTo>
                  <a:pt x="74498" y="6350"/>
                </a:moveTo>
                <a:lnTo>
                  <a:pt x="6350" y="40436"/>
                </a:lnTo>
                <a:lnTo>
                  <a:pt x="69939" y="8241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12883" y="5014403"/>
            <a:ext cx="460721" cy="30417"/>
          </a:xfrm>
          <a:custGeom>
            <a:avLst/>
            <a:gdLst>
              <a:gd name="connsiteX0" fmla="*/ 6350 w 460721"/>
              <a:gd name="connsiteY0" fmla="*/ 6350 h 30417"/>
              <a:gd name="connsiteX1" fmla="*/ 301971 w 460721"/>
              <a:gd name="connsiteY1" fmla="*/ 24067 h 30417"/>
              <a:gd name="connsiteX2" fmla="*/ 454371 w 460721"/>
              <a:gd name="connsiteY2" fmla="*/ 24067 h 304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0721" h="30417">
                <a:moveTo>
                  <a:pt x="6350" y="6350"/>
                </a:moveTo>
                <a:lnTo>
                  <a:pt x="301971" y="24067"/>
                </a:lnTo>
                <a:lnTo>
                  <a:pt x="454371" y="2406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67255" y="4835474"/>
            <a:ext cx="1240988" cy="405993"/>
          </a:xfrm>
          <a:custGeom>
            <a:avLst/>
            <a:gdLst>
              <a:gd name="connsiteX0" fmla="*/ 0 w 1240988"/>
              <a:gd name="connsiteY0" fmla="*/ 405993 h 405993"/>
              <a:gd name="connsiteX1" fmla="*/ 1240988 w 1240988"/>
              <a:gd name="connsiteY1" fmla="*/ 405993 h 405993"/>
              <a:gd name="connsiteX2" fmla="*/ 1240988 w 1240988"/>
              <a:gd name="connsiteY2" fmla="*/ 0 h 405993"/>
              <a:gd name="connsiteX3" fmla="*/ 0 w 1240988"/>
              <a:gd name="connsiteY3" fmla="*/ 0 h 405993"/>
              <a:gd name="connsiteX4" fmla="*/ 0 w 1240988"/>
              <a:gd name="connsiteY4" fmla="*/ 405993 h 4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988" h="405993">
                <a:moveTo>
                  <a:pt x="0" y="405993"/>
                </a:moveTo>
                <a:lnTo>
                  <a:pt x="1240988" y="405993"/>
                </a:lnTo>
                <a:lnTo>
                  <a:pt x="1240988" y="0"/>
                </a:lnTo>
                <a:lnTo>
                  <a:pt x="0" y="0"/>
                </a:lnTo>
                <a:lnTo>
                  <a:pt x="0" y="40599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854555" y="4822774"/>
            <a:ext cx="1266388" cy="431393"/>
          </a:xfrm>
          <a:custGeom>
            <a:avLst/>
            <a:gdLst>
              <a:gd name="connsiteX0" fmla="*/ 6350 w 1266388"/>
              <a:gd name="connsiteY0" fmla="*/ 425043 h 431393"/>
              <a:gd name="connsiteX1" fmla="*/ 1260038 w 1266388"/>
              <a:gd name="connsiteY1" fmla="*/ 425043 h 431393"/>
              <a:gd name="connsiteX2" fmla="*/ 1260038 w 1266388"/>
              <a:gd name="connsiteY2" fmla="*/ 6350 h 431393"/>
              <a:gd name="connsiteX3" fmla="*/ 6350 w 1266388"/>
              <a:gd name="connsiteY3" fmla="*/ 6350 h 431393"/>
              <a:gd name="connsiteX4" fmla="*/ 6350 w 1266388"/>
              <a:gd name="connsiteY4" fmla="*/ 425043 h 431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6388" h="431393">
                <a:moveTo>
                  <a:pt x="6350" y="425043"/>
                </a:moveTo>
                <a:lnTo>
                  <a:pt x="1260038" y="425043"/>
                </a:lnTo>
                <a:lnTo>
                  <a:pt x="1260038" y="6350"/>
                </a:lnTo>
                <a:lnTo>
                  <a:pt x="6350" y="6350"/>
                </a:lnTo>
                <a:lnTo>
                  <a:pt x="6350" y="4250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4808" y="4585576"/>
            <a:ext cx="86969" cy="85534"/>
          </a:xfrm>
          <a:custGeom>
            <a:avLst/>
            <a:gdLst>
              <a:gd name="connsiteX0" fmla="*/ 80620 w 86969"/>
              <a:gd name="connsiteY0" fmla="*/ 6350 h 85534"/>
              <a:gd name="connsiteX1" fmla="*/ 6350 w 86969"/>
              <a:gd name="connsiteY1" fmla="*/ 23380 h 85534"/>
              <a:gd name="connsiteX2" fmla="*/ 58229 w 86969"/>
              <a:gd name="connsiteY2" fmla="*/ 79184 h 855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6969" h="85534">
                <a:moveTo>
                  <a:pt x="80620" y="6350"/>
                </a:moveTo>
                <a:lnTo>
                  <a:pt x="6350" y="23380"/>
                </a:lnTo>
                <a:lnTo>
                  <a:pt x="58229" y="79184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4807" y="4602609"/>
            <a:ext cx="531955" cy="125447"/>
          </a:xfrm>
          <a:custGeom>
            <a:avLst/>
            <a:gdLst>
              <a:gd name="connsiteX0" fmla="*/ 6350 w 531955"/>
              <a:gd name="connsiteY0" fmla="*/ 6350 h 125447"/>
              <a:gd name="connsiteX1" fmla="*/ 373205 w 531955"/>
              <a:gd name="connsiteY1" fmla="*/ 119097 h 125447"/>
              <a:gd name="connsiteX2" fmla="*/ 525605 w 531955"/>
              <a:gd name="connsiteY2" fmla="*/ 119097 h 125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31955" h="125447">
                <a:moveTo>
                  <a:pt x="6350" y="6350"/>
                </a:moveTo>
                <a:lnTo>
                  <a:pt x="373205" y="119097"/>
                </a:lnTo>
                <a:lnTo>
                  <a:pt x="525605" y="119097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10413" y="4518710"/>
            <a:ext cx="1240989" cy="405993"/>
          </a:xfrm>
          <a:custGeom>
            <a:avLst/>
            <a:gdLst>
              <a:gd name="connsiteX0" fmla="*/ 0 w 1240989"/>
              <a:gd name="connsiteY0" fmla="*/ 405993 h 405993"/>
              <a:gd name="connsiteX1" fmla="*/ 1240989 w 1240989"/>
              <a:gd name="connsiteY1" fmla="*/ 405993 h 405993"/>
              <a:gd name="connsiteX2" fmla="*/ 1240989 w 1240989"/>
              <a:gd name="connsiteY2" fmla="*/ 0 h 405993"/>
              <a:gd name="connsiteX3" fmla="*/ 0 w 1240989"/>
              <a:gd name="connsiteY3" fmla="*/ 0 h 405993"/>
              <a:gd name="connsiteX4" fmla="*/ 0 w 1240989"/>
              <a:gd name="connsiteY4" fmla="*/ 405993 h 4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989" h="405993">
                <a:moveTo>
                  <a:pt x="0" y="405993"/>
                </a:moveTo>
                <a:lnTo>
                  <a:pt x="1240989" y="405993"/>
                </a:lnTo>
                <a:lnTo>
                  <a:pt x="1240989" y="0"/>
                </a:lnTo>
                <a:lnTo>
                  <a:pt x="0" y="0"/>
                </a:lnTo>
                <a:lnTo>
                  <a:pt x="0" y="40599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7713" y="4506010"/>
            <a:ext cx="1266389" cy="431393"/>
          </a:xfrm>
          <a:custGeom>
            <a:avLst/>
            <a:gdLst>
              <a:gd name="connsiteX0" fmla="*/ 6350 w 1266389"/>
              <a:gd name="connsiteY0" fmla="*/ 425043 h 431393"/>
              <a:gd name="connsiteX1" fmla="*/ 1260039 w 1266389"/>
              <a:gd name="connsiteY1" fmla="*/ 425043 h 431393"/>
              <a:gd name="connsiteX2" fmla="*/ 1260039 w 1266389"/>
              <a:gd name="connsiteY2" fmla="*/ 6350 h 431393"/>
              <a:gd name="connsiteX3" fmla="*/ 6350 w 1266389"/>
              <a:gd name="connsiteY3" fmla="*/ 6350 h 431393"/>
              <a:gd name="connsiteX4" fmla="*/ 6350 w 1266389"/>
              <a:gd name="connsiteY4" fmla="*/ 425043 h 431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6389" h="431393">
                <a:moveTo>
                  <a:pt x="6350" y="425043"/>
                </a:moveTo>
                <a:lnTo>
                  <a:pt x="1260039" y="425043"/>
                </a:lnTo>
                <a:lnTo>
                  <a:pt x="1260039" y="6350"/>
                </a:lnTo>
                <a:lnTo>
                  <a:pt x="6350" y="6350"/>
                </a:lnTo>
                <a:lnTo>
                  <a:pt x="6350" y="4250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1092200"/>
            <a:ext cx="10845800" cy="494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2070100" y="50292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8ee0de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4356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Hello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world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60500"/>
            <a:ext cx="31115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397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功能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Hello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  <a:p>
            <a:pPr>
              <a:lnSpc>
                <a:spcPts val="24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日期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2015.10</a:t>
            </a:r>
          </a:p>
          <a:p>
            <a:pPr>
              <a:lnSpc>
                <a:spcPts val="2300"/>
              </a:lnSpc>
              <a:tabLst>
                <a:tab pos="139700" algn="l"/>
              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28702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2" b="1" dirty="0" smtClean="0">
                <a:solidFill>
                  <a:srgbClr val="8ee0de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</a:t>
            </a:r>
            <a:r>
              <a:rPr lang="en-US" altLang="zh-CN" sz="2402" b="1" dirty="0" smtClean="0">
                <a:solidFill>
                  <a:srgbClr val="8ee0de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39370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5435600"/>
            <a:ext cx="101092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982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99822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34200" y="1752600"/>
            <a:ext cx="609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34300" y="35306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</a:rPr>
              <a:t>主函数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2900" y="4178300"/>
            <a:ext cx="3048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</a:rPr>
              <a:t>关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  <a:hlinkClick r:id="rId4" action="ppaction://hlinksldjump"/>
              </a:rPr>
              <a:t>键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  <a:hlinkClick r:id="rId5" action="ppaction://hlinksldjump"/>
              </a:rPr>
              <a:t>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43600" y="28067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7ea939"/>
                </a:solidFill>
                <a:latin typeface="Microsoft YaHei UI" pitchFamily="18" charset="0"/>
                <a:cs typeface="Microsoft YaHei UI" pitchFamily="18" charset="0"/>
              </a:rPr>
              <a:t>头文件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84800" y="1282700"/>
            <a:ext cx="1206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块注释，一次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性注释多行语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599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4330700"/>
            <a:ext cx="58420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907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(“hello,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n”);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显示函数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返回给操作系</a:t>
            </a:r>
          </a:p>
          <a:p>
            <a:pPr>
              <a:lnSpc>
                <a:spcPts val="1500"/>
              </a:lnSpc>
              <a:tabLst>
                <a:tab pos="1790700" algn="l"/>
              </a:tabLst>
            </a:pPr>
            <a:r>
              <a:rPr lang="en-US" altLang="zh-CN" dirty="0" smtClean="0"/>
              <a:t>	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407400" y="4521200"/>
            <a:ext cx="812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行注释，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以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//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开始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97636" y="4497324"/>
            <a:ext cx="818388" cy="385571"/>
          </a:xfrm>
          <a:custGeom>
            <a:avLst/>
            <a:gdLst>
              <a:gd name="connsiteX0" fmla="*/ 12953 w 818388"/>
              <a:gd name="connsiteY0" fmla="*/ 192785 h 385571"/>
              <a:gd name="connsiteX1" fmla="*/ 409194 w 818388"/>
              <a:gd name="connsiteY1" fmla="*/ 12953 h 385571"/>
              <a:gd name="connsiteX2" fmla="*/ 805434 w 818388"/>
              <a:gd name="connsiteY2" fmla="*/ 192785 h 385571"/>
              <a:gd name="connsiteX3" fmla="*/ 409194 w 818388"/>
              <a:gd name="connsiteY3" fmla="*/ 372617 h 385571"/>
              <a:gd name="connsiteX4" fmla="*/ 12953 w 818388"/>
              <a:gd name="connsiteY4" fmla="*/ 192785 h 385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388" h="385571">
                <a:moveTo>
                  <a:pt x="12953" y="192785"/>
                </a:moveTo>
                <a:cubicBezTo>
                  <a:pt x="12953" y="93471"/>
                  <a:pt x="190360" y="12953"/>
                  <a:pt x="409194" y="12953"/>
                </a:cubicBezTo>
                <a:cubicBezTo>
                  <a:pt x="628014" y="12953"/>
                  <a:pt x="805434" y="93471"/>
                  <a:pt x="805434" y="192785"/>
                </a:cubicBezTo>
                <a:cubicBezTo>
                  <a:pt x="805434" y="292099"/>
                  <a:pt x="628014" y="372617"/>
                  <a:pt x="409194" y="372617"/>
                </a:cubicBezTo>
                <a:cubicBezTo>
                  <a:pt x="190360" y="372617"/>
                  <a:pt x="12953" y="292099"/>
                  <a:pt x="12953" y="1927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94091" y="4829555"/>
            <a:ext cx="818388" cy="385572"/>
          </a:xfrm>
          <a:custGeom>
            <a:avLst/>
            <a:gdLst>
              <a:gd name="connsiteX0" fmla="*/ 12954 w 818388"/>
              <a:gd name="connsiteY0" fmla="*/ 192785 h 385572"/>
              <a:gd name="connsiteX1" fmla="*/ 409194 w 818388"/>
              <a:gd name="connsiteY1" fmla="*/ 12953 h 385572"/>
              <a:gd name="connsiteX2" fmla="*/ 805434 w 818388"/>
              <a:gd name="connsiteY2" fmla="*/ 192785 h 385572"/>
              <a:gd name="connsiteX3" fmla="*/ 409194 w 818388"/>
              <a:gd name="connsiteY3" fmla="*/ 372617 h 385572"/>
              <a:gd name="connsiteX4" fmla="*/ 12954 w 818388"/>
              <a:gd name="connsiteY4" fmla="*/ 192785 h 3855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388" h="385572">
                <a:moveTo>
                  <a:pt x="12954" y="192785"/>
                </a:moveTo>
                <a:cubicBezTo>
                  <a:pt x="12954" y="93472"/>
                  <a:pt x="190373" y="12953"/>
                  <a:pt x="409194" y="12953"/>
                </a:cubicBezTo>
                <a:cubicBezTo>
                  <a:pt x="628015" y="12953"/>
                  <a:pt x="805434" y="93472"/>
                  <a:pt x="805434" y="192785"/>
                </a:cubicBezTo>
                <a:cubicBezTo>
                  <a:pt x="805434" y="292100"/>
                  <a:pt x="628015" y="372617"/>
                  <a:pt x="409194" y="372617"/>
                </a:cubicBezTo>
                <a:cubicBezTo>
                  <a:pt x="190373" y="372617"/>
                  <a:pt x="12954" y="292100"/>
                  <a:pt x="12954" y="1927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899404" y="4136136"/>
            <a:ext cx="818387" cy="387096"/>
          </a:xfrm>
          <a:custGeom>
            <a:avLst/>
            <a:gdLst>
              <a:gd name="connsiteX0" fmla="*/ 12953 w 818387"/>
              <a:gd name="connsiteY0" fmla="*/ 193547 h 387096"/>
              <a:gd name="connsiteX1" fmla="*/ 409193 w 818387"/>
              <a:gd name="connsiteY1" fmla="*/ 12953 h 387096"/>
              <a:gd name="connsiteX2" fmla="*/ 805433 w 818387"/>
              <a:gd name="connsiteY2" fmla="*/ 193547 h 387096"/>
              <a:gd name="connsiteX3" fmla="*/ 409193 w 818387"/>
              <a:gd name="connsiteY3" fmla="*/ 374141 h 387096"/>
              <a:gd name="connsiteX4" fmla="*/ 12953 w 818387"/>
              <a:gd name="connsiteY4" fmla="*/ 193547 h 387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8387" h="387096">
                <a:moveTo>
                  <a:pt x="12953" y="193547"/>
                </a:moveTo>
                <a:cubicBezTo>
                  <a:pt x="12953" y="93852"/>
                  <a:pt x="190372" y="12953"/>
                  <a:pt x="409193" y="12953"/>
                </a:cubicBezTo>
                <a:cubicBezTo>
                  <a:pt x="628014" y="12953"/>
                  <a:pt x="805433" y="93852"/>
                  <a:pt x="805433" y="193547"/>
                </a:cubicBezTo>
                <a:cubicBezTo>
                  <a:pt x="805433" y="293242"/>
                  <a:pt x="628014" y="374141"/>
                  <a:pt x="409193" y="374141"/>
                </a:cubicBezTo>
                <a:cubicBezTo>
                  <a:pt x="190372" y="374141"/>
                  <a:pt x="12953" y="293242"/>
                  <a:pt x="12953" y="193547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2806700"/>
            <a:ext cx="11010900" cy="2933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8051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语言的单词（变量、常量、字面值等）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8200" y="1308100"/>
            <a:ext cx="889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193800"/>
            <a:ext cx="95885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单词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：组成源文件的最小单位。包括：关键词、标示符、字面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值、操作符和分隔符。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关键词（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keyword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69900"/>
            <a:ext cx="40386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647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掌握两种注释的写法。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认识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语言的单词。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记住程序的执行过程。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4737100"/>
            <a:ext cx="1714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46400" y="4737100"/>
            <a:ext cx="386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5461000"/>
            <a:ext cx="103632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287000" algn="l"/>
              </a:tabLst>
            </a:pPr>
            <a:r>
              <a:rPr lang="en-US" altLang="zh-CN" sz="1922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模仿例题编辑、编译、连接和运行另外一个程序。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028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4200" y="1092200"/>
            <a:ext cx="11074400" cy="4940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8051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语言的单词（变量、常量、字面值等）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09471" y="3197352"/>
            <a:ext cx="9483852" cy="2819577"/>
          </a:xfrm>
          <a:custGeom>
            <a:avLst/>
            <a:gdLst>
              <a:gd name="connsiteX0" fmla="*/ 527812 w 9483852"/>
              <a:gd name="connsiteY0" fmla="*/ 44195 h 2819577"/>
              <a:gd name="connsiteX1" fmla="*/ 9439656 w 9483852"/>
              <a:gd name="connsiteY1" fmla="*/ 44195 h 2819577"/>
              <a:gd name="connsiteX2" fmla="*/ 9439656 w 9483852"/>
              <a:gd name="connsiteY2" fmla="*/ 2291841 h 2819577"/>
              <a:gd name="connsiteX3" fmla="*/ 9437116 w 9483852"/>
              <a:gd name="connsiteY3" fmla="*/ 2339975 h 2819577"/>
              <a:gd name="connsiteX4" fmla="*/ 9429749 w 9483852"/>
              <a:gd name="connsiteY4" fmla="*/ 2388361 h 2819577"/>
              <a:gd name="connsiteX5" fmla="*/ 9417938 w 9483852"/>
              <a:gd name="connsiteY5" fmla="*/ 2434640 h 2819577"/>
              <a:gd name="connsiteX6" fmla="*/ 9401809 w 9483852"/>
              <a:gd name="connsiteY6" fmla="*/ 2479319 h 2819577"/>
              <a:gd name="connsiteX7" fmla="*/ 9381235 w 9483852"/>
              <a:gd name="connsiteY7" fmla="*/ 2521775 h 2819577"/>
              <a:gd name="connsiteX8" fmla="*/ 9356852 w 9483852"/>
              <a:gd name="connsiteY8" fmla="*/ 2561805 h 2819577"/>
              <a:gd name="connsiteX9" fmla="*/ 9329293 w 9483852"/>
              <a:gd name="connsiteY9" fmla="*/ 2598966 h 2819577"/>
              <a:gd name="connsiteX10" fmla="*/ 9297796 w 9483852"/>
              <a:gd name="connsiteY10" fmla="*/ 2633484 h 2819577"/>
              <a:gd name="connsiteX11" fmla="*/ 9263253 w 9483852"/>
              <a:gd name="connsiteY11" fmla="*/ 2664942 h 2819577"/>
              <a:gd name="connsiteX12" fmla="*/ 9226169 w 9483852"/>
              <a:gd name="connsiteY12" fmla="*/ 2692475 h 2819577"/>
              <a:gd name="connsiteX13" fmla="*/ 9186036 w 9483852"/>
              <a:gd name="connsiteY13" fmla="*/ 2716847 h 2819577"/>
              <a:gd name="connsiteX14" fmla="*/ 9143746 w 9483852"/>
              <a:gd name="connsiteY14" fmla="*/ 2737396 h 2819577"/>
              <a:gd name="connsiteX15" fmla="*/ 9099422 w 9483852"/>
              <a:gd name="connsiteY15" fmla="*/ 2753626 h 2819577"/>
              <a:gd name="connsiteX16" fmla="*/ 9052686 w 9483852"/>
              <a:gd name="connsiteY16" fmla="*/ 2765412 h 2819577"/>
              <a:gd name="connsiteX17" fmla="*/ 9004808 w 9483852"/>
              <a:gd name="connsiteY17" fmla="*/ 2772816 h 2819577"/>
              <a:gd name="connsiteX18" fmla="*/ 8956547 w 9483852"/>
              <a:gd name="connsiteY18" fmla="*/ 2775381 h 2819577"/>
              <a:gd name="connsiteX19" fmla="*/ 44196 w 9483852"/>
              <a:gd name="connsiteY19" fmla="*/ 2775381 h 2819577"/>
              <a:gd name="connsiteX20" fmla="*/ 44196 w 9483852"/>
              <a:gd name="connsiteY20" fmla="*/ 527811 h 2819577"/>
              <a:gd name="connsiteX21" fmla="*/ 46761 w 9483852"/>
              <a:gd name="connsiteY21" fmla="*/ 479551 h 2819577"/>
              <a:gd name="connsiteX22" fmla="*/ 54165 w 9483852"/>
              <a:gd name="connsiteY22" fmla="*/ 431164 h 2819577"/>
              <a:gd name="connsiteX23" fmla="*/ 65951 w 9483852"/>
              <a:gd name="connsiteY23" fmla="*/ 384936 h 2819577"/>
              <a:gd name="connsiteX24" fmla="*/ 82156 w 9483852"/>
              <a:gd name="connsiteY24" fmla="*/ 340232 h 2819577"/>
              <a:gd name="connsiteX25" fmla="*/ 102717 w 9483852"/>
              <a:gd name="connsiteY25" fmla="*/ 297814 h 2819577"/>
              <a:gd name="connsiteX26" fmla="*/ 127088 w 9483852"/>
              <a:gd name="connsiteY26" fmla="*/ 257809 h 2819577"/>
              <a:gd name="connsiteX27" fmla="*/ 154622 w 9483852"/>
              <a:gd name="connsiteY27" fmla="*/ 220598 h 2819577"/>
              <a:gd name="connsiteX28" fmla="*/ 186055 w 9483852"/>
              <a:gd name="connsiteY28" fmla="*/ 186054 h 2819577"/>
              <a:gd name="connsiteX29" fmla="*/ 220599 w 9483852"/>
              <a:gd name="connsiteY29" fmla="*/ 154685 h 2819577"/>
              <a:gd name="connsiteX30" fmla="*/ 257810 w 9483852"/>
              <a:gd name="connsiteY30" fmla="*/ 127126 h 2819577"/>
              <a:gd name="connsiteX31" fmla="*/ 297815 w 9483852"/>
              <a:gd name="connsiteY31" fmla="*/ 102742 h 2819577"/>
              <a:gd name="connsiteX32" fmla="*/ 340233 w 9483852"/>
              <a:gd name="connsiteY32" fmla="*/ 82169 h 2819577"/>
              <a:gd name="connsiteX33" fmla="*/ 384937 w 9483852"/>
              <a:gd name="connsiteY33" fmla="*/ 65913 h 2819577"/>
              <a:gd name="connsiteX34" fmla="*/ 431165 w 9483852"/>
              <a:gd name="connsiteY34" fmla="*/ 54101 h 2819577"/>
              <a:gd name="connsiteX35" fmla="*/ 479552 w 9483852"/>
              <a:gd name="connsiteY35" fmla="*/ 46735 h 2819577"/>
              <a:gd name="connsiteX36" fmla="*/ 527812 w 9483852"/>
              <a:gd name="connsiteY36" fmla="*/ 44195 h 2819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</a:cxnLst>
            <a:rect l="l" t="t" r="r" b="b"/>
            <a:pathLst>
              <a:path w="9483852" h="2819577">
                <a:moveTo>
                  <a:pt x="527812" y="44195"/>
                </a:moveTo>
                <a:lnTo>
                  <a:pt x="9439656" y="44195"/>
                </a:lnTo>
                <a:lnTo>
                  <a:pt x="9439656" y="2291841"/>
                </a:lnTo>
                <a:lnTo>
                  <a:pt x="9437116" y="2339975"/>
                </a:lnTo>
                <a:lnTo>
                  <a:pt x="9429749" y="2388361"/>
                </a:lnTo>
                <a:lnTo>
                  <a:pt x="9417938" y="2434640"/>
                </a:lnTo>
                <a:lnTo>
                  <a:pt x="9401809" y="2479319"/>
                </a:lnTo>
                <a:lnTo>
                  <a:pt x="9381235" y="2521775"/>
                </a:lnTo>
                <a:lnTo>
                  <a:pt x="9356852" y="2561805"/>
                </a:lnTo>
                <a:lnTo>
                  <a:pt x="9329293" y="2598966"/>
                </a:lnTo>
                <a:lnTo>
                  <a:pt x="9297796" y="2633484"/>
                </a:lnTo>
                <a:lnTo>
                  <a:pt x="9263253" y="2664942"/>
                </a:lnTo>
                <a:lnTo>
                  <a:pt x="9226169" y="2692475"/>
                </a:lnTo>
                <a:lnTo>
                  <a:pt x="9186036" y="2716847"/>
                </a:lnTo>
                <a:lnTo>
                  <a:pt x="9143746" y="2737396"/>
                </a:lnTo>
                <a:lnTo>
                  <a:pt x="9099422" y="2753626"/>
                </a:lnTo>
                <a:lnTo>
                  <a:pt x="9052686" y="2765412"/>
                </a:lnTo>
                <a:lnTo>
                  <a:pt x="9004808" y="2772816"/>
                </a:lnTo>
                <a:lnTo>
                  <a:pt x="8956547" y="2775381"/>
                </a:lnTo>
                <a:lnTo>
                  <a:pt x="44196" y="2775381"/>
                </a:lnTo>
                <a:lnTo>
                  <a:pt x="44196" y="527811"/>
                </a:lnTo>
                <a:lnTo>
                  <a:pt x="46761" y="479551"/>
                </a:lnTo>
                <a:lnTo>
                  <a:pt x="54165" y="431164"/>
                </a:lnTo>
                <a:lnTo>
                  <a:pt x="65951" y="384936"/>
                </a:lnTo>
                <a:lnTo>
                  <a:pt x="82156" y="340232"/>
                </a:lnTo>
                <a:lnTo>
                  <a:pt x="102717" y="297814"/>
                </a:lnTo>
                <a:lnTo>
                  <a:pt x="127088" y="257809"/>
                </a:lnTo>
                <a:lnTo>
                  <a:pt x="154622" y="220598"/>
                </a:lnTo>
                <a:lnTo>
                  <a:pt x="186055" y="186054"/>
                </a:lnTo>
                <a:lnTo>
                  <a:pt x="220599" y="154685"/>
                </a:lnTo>
                <a:lnTo>
                  <a:pt x="257810" y="127126"/>
                </a:lnTo>
                <a:lnTo>
                  <a:pt x="297815" y="102742"/>
                </a:lnTo>
                <a:lnTo>
                  <a:pt x="340233" y="82169"/>
                </a:lnTo>
                <a:lnTo>
                  <a:pt x="384937" y="65913"/>
                </a:lnTo>
                <a:lnTo>
                  <a:pt x="431165" y="54101"/>
                </a:lnTo>
                <a:lnTo>
                  <a:pt x="479552" y="46735"/>
                </a:lnTo>
                <a:lnTo>
                  <a:pt x="527812" y="44195"/>
                </a:lnTo>
              </a:path>
            </a:pathLst>
          </a:custGeom>
          <a:solidFill>
            <a:srgbClr val="000000">
              <a:alpha val="0"/>
            </a:srgbClr>
          </a:solidFill>
          <a:ln w="889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8469" y="2301189"/>
            <a:ext cx="79578" cy="88874"/>
          </a:xfrm>
          <a:custGeom>
            <a:avLst/>
            <a:gdLst>
              <a:gd name="connsiteX0" fmla="*/ 73228 w 79578"/>
              <a:gd name="connsiteY0" fmla="*/ 6350 h 88874"/>
              <a:gd name="connsiteX1" fmla="*/ 6350 w 79578"/>
              <a:gd name="connsiteY1" fmla="*/ 42875 h 88874"/>
              <a:gd name="connsiteX2" fmla="*/ 71425 w 79578"/>
              <a:gd name="connsiteY2" fmla="*/ 82524 h 888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9578" h="88874">
                <a:moveTo>
                  <a:pt x="73228" y="6350"/>
                </a:moveTo>
                <a:lnTo>
                  <a:pt x="6350" y="42875"/>
                </a:lnTo>
                <a:lnTo>
                  <a:pt x="71425" y="82524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68469" y="2337720"/>
            <a:ext cx="3595024" cy="93771"/>
          </a:xfrm>
          <a:custGeom>
            <a:avLst/>
            <a:gdLst>
              <a:gd name="connsiteX0" fmla="*/ 6350 w 3595024"/>
              <a:gd name="connsiteY0" fmla="*/ 6350 h 93771"/>
              <a:gd name="connsiteX1" fmla="*/ 3436274 w 3595024"/>
              <a:gd name="connsiteY1" fmla="*/ 87420 h 93771"/>
              <a:gd name="connsiteX2" fmla="*/ 3588674 w 3595024"/>
              <a:gd name="connsiteY2" fmla="*/ 87420 h 937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95024" h="93771">
                <a:moveTo>
                  <a:pt x="6350" y="6350"/>
                </a:moveTo>
                <a:lnTo>
                  <a:pt x="3436274" y="87420"/>
                </a:lnTo>
                <a:lnTo>
                  <a:pt x="3588674" y="87420"/>
                </a:lnTo>
              </a:path>
            </a:pathLst>
          </a:custGeom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57143" y="2222144"/>
            <a:ext cx="1240983" cy="405993"/>
          </a:xfrm>
          <a:custGeom>
            <a:avLst/>
            <a:gdLst>
              <a:gd name="connsiteX0" fmla="*/ 0 w 1240983"/>
              <a:gd name="connsiteY0" fmla="*/ 405993 h 405993"/>
              <a:gd name="connsiteX1" fmla="*/ 1240983 w 1240983"/>
              <a:gd name="connsiteY1" fmla="*/ 405993 h 405993"/>
              <a:gd name="connsiteX2" fmla="*/ 1240983 w 1240983"/>
              <a:gd name="connsiteY2" fmla="*/ 0 h 405993"/>
              <a:gd name="connsiteX3" fmla="*/ 0 w 1240983"/>
              <a:gd name="connsiteY3" fmla="*/ 0 h 405993"/>
              <a:gd name="connsiteX4" fmla="*/ 0 w 1240983"/>
              <a:gd name="connsiteY4" fmla="*/ 405993 h 405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40983" h="405993">
                <a:moveTo>
                  <a:pt x="0" y="405993"/>
                </a:moveTo>
                <a:lnTo>
                  <a:pt x="1240983" y="405993"/>
                </a:lnTo>
                <a:lnTo>
                  <a:pt x="1240983" y="0"/>
                </a:lnTo>
                <a:lnTo>
                  <a:pt x="0" y="0"/>
                </a:lnTo>
                <a:lnTo>
                  <a:pt x="0" y="405993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44443" y="2209444"/>
            <a:ext cx="1266383" cy="431393"/>
          </a:xfrm>
          <a:custGeom>
            <a:avLst/>
            <a:gdLst>
              <a:gd name="connsiteX0" fmla="*/ 6350 w 1266383"/>
              <a:gd name="connsiteY0" fmla="*/ 425043 h 431393"/>
              <a:gd name="connsiteX1" fmla="*/ 1260033 w 1266383"/>
              <a:gd name="connsiteY1" fmla="*/ 425043 h 431393"/>
              <a:gd name="connsiteX2" fmla="*/ 1260033 w 1266383"/>
              <a:gd name="connsiteY2" fmla="*/ 6350 h 431393"/>
              <a:gd name="connsiteX3" fmla="*/ 6350 w 1266383"/>
              <a:gd name="connsiteY3" fmla="*/ 6350 h 431393"/>
              <a:gd name="connsiteX4" fmla="*/ 6350 w 1266383"/>
              <a:gd name="connsiteY4" fmla="*/ 425043 h 4313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6383" h="431393">
                <a:moveTo>
                  <a:pt x="6350" y="425043"/>
                </a:moveTo>
                <a:lnTo>
                  <a:pt x="1260033" y="425043"/>
                </a:lnTo>
                <a:lnTo>
                  <a:pt x="1260033" y="6350"/>
                </a:lnTo>
                <a:lnTo>
                  <a:pt x="6350" y="6350"/>
                </a:lnTo>
                <a:lnTo>
                  <a:pt x="6350" y="42504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933700"/>
            <a:ext cx="10007600" cy="3340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118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main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函数的写法及其作用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10033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889000"/>
            <a:ext cx="3683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函数的一般形式：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14986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1460500"/>
            <a:ext cx="6045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args)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23114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ff000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ff000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2273300"/>
            <a:ext cx="5207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main(int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argc,char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*argv[])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3251200"/>
            <a:ext cx="8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79500" y="3149600"/>
            <a:ext cx="5803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函数是可执行程序的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入口函数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有且只有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53400" y="2235200"/>
            <a:ext cx="1206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红色是真正正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确的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17954" y="1283969"/>
            <a:ext cx="8464295" cy="4017264"/>
          </a:xfrm>
          <a:custGeom>
            <a:avLst/>
            <a:gdLst>
              <a:gd name="connsiteX0" fmla="*/ 0 w 8464295"/>
              <a:gd name="connsiteY0" fmla="*/ 4017264 h 4017264"/>
              <a:gd name="connsiteX1" fmla="*/ 8464295 w 8464295"/>
              <a:gd name="connsiteY1" fmla="*/ 4017264 h 4017264"/>
              <a:gd name="connsiteX2" fmla="*/ 8464295 w 8464295"/>
              <a:gd name="connsiteY2" fmla="*/ 0 h 4017264"/>
              <a:gd name="connsiteX3" fmla="*/ 0 w 8464295"/>
              <a:gd name="connsiteY3" fmla="*/ 0 h 4017264"/>
              <a:gd name="connsiteX4" fmla="*/ 0 w 8464295"/>
              <a:gd name="connsiteY4" fmla="*/ 4017264 h 4017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64295" h="4017264">
                <a:moveTo>
                  <a:pt x="0" y="4017264"/>
                </a:moveTo>
                <a:lnTo>
                  <a:pt x="8464295" y="4017264"/>
                </a:lnTo>
                <a:lnTo>
                  <a:pt x="8464295" y="0"/>
                </a:lnTo>
                <a:lnTo>
                  <a:pt x="0" y="0"/>
                </a:lnTo>
                <a:lnTo>
                  <a:pt x="0" y="401726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05000" y="1271016"/>
            <a:ext cx="8490203" cy="4043172"/>
          </a:xfrm>
          <a:custGeom>
            <a:avLst/>
            <a:gdLst>
              <a:gd name="connsiteX0" fmla="*/ 12954 w 8490203"/>
              <a:gd name="connsiteY0" fmla="*/ 4030218 h 4043172"/>
              <a:gd name="connsiteX1" fmla="*/ 8477250 w 8490203"/>
              <a:gd name="connsiteY1" fmla="*/ 4030218 h 4043172"/>
              <a:gd name="connsiteX2" fmla="*/ 8477250 w 8490203"/>
              <a:gd name="connsiteY2" fmla="*/ 12953 h 4043172"/>
              <a:gd name="connsiteX3" fmla="*/ 12954 w 8490203"/>
              <a:gd name="connsiteY3" fmla="*/ 12953 h 4043172"/>
              <a:gd name="connsiteX4" fmla="*/ 12954 w 8490203"/>
              <a:gd name="connsiteY4" fmla="*/ 4030218 h 4043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490203" h="4043172">
                <a:moveTo>
                  <a:pt x="12954" y="4030218"/>
                </a:moveTo>
                <a:lnTo>
                  <a:pt x="8477250" y="4030218"/>
                </a:lnTo>
                <a:lnTo>
                  <a:pt x="8477250" y="12953"/>
                </a:lnTo>
                <a:lnTo>
                  <a:pt x="12954" y="12953"/>
                </a:lnTo>
                <a:lnTo>
                  <a:pt x="12954" y="403021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1500" y="1168400"/>
            <a:ext cx="8648700" cy="422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81000"/>
            <a:ext cx="82550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612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一个简单的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程序结构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&lt;stdio.h&gt;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3204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预处理命令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2552700"/>
            <a:ext cx="31242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901700" algn="l"/>
              </a:tabLst>
            </a:pPr>
            <a:r>
              <a:rPr lang="en-US" altLang="zh-CN" sz="3206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7030a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01700" algn="l"/>
              </a:tabLst>
            </a:pPr>
            <a:r>
              <a:rPr lang="en-US" altLang="zh-CN" sz="32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to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do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62700" y="2425700"/>
            <a:ext cx="19685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主函数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204" dirty="0" smtClean="0">
                <a:solidFill>
                  <a:srgbClr val="00206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3204" dirty="0" smtClean="0">
                <a:solidFill>
                  <a:srgbClr val="002060"/>
                </a:solidFill>
                <a:latin typeface="Microsoft YaHei UI" pitchFamily="18" charset="0"/>
                <a:cs typeface="Microsoft YaHei UI" pitchFamily="18" charset="0"/>
              </a:rPr>
              <a:t>返回语句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08200" y="4699000"/>
            <a:ext cx="93853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9245600" algn="l"/>
              </a:tabLst>
            </a:pPr>
            <a:r>
              <a:rPr lang="en-US" altLang="zh-CN" sz="32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92456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895343" y="2487167"/>
            <a:ext cx="1838198" cy="57911"/>
          </a:xfrm>
          <a:custGeom>
            <a:avLst/>
            <a:gdLst>
              <a:gd name="connsiteX0" fmla="*/ 14478 w 1838198"/>
              <a:gd name="connsiteY0" fmla="*/ 14477 h 57911"/>
              <a:gd name="connsiteX1" fmla="*/ 1823720 w 1838198"/>
              <a:gd name="connsiteY1" fmla="*/ 16129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38198" h="57911">
                <a:moveTo>
                  <a:pt x="14478" y="14477"/>
                </a:moveTo>
                <a:lnTo>
                  <a:pt x="1823720" y="16129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85331" y="2487167"/>
            <a:ext cx="1838198" cy="57911"/>
          </a:xfrm>
          <a:custGeom>
            <a:avLst/>
            <a:gdLst>
              <a:gd name="connsiteX0" fmla="*/ 14478 w 1838198"/>
              <a:gd name="connsiteY0" fmla="*/ 14477 h 57911"/>
              <a:gd name="connsiteX1" fmla="*/ 1823720 w 1838198"/>
              <a:gd name="connsiteY1" fmla="*/ 16129 h 579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38198" h="57911">
                <a:moveTo>
                  <a:pt x="14478" y="14477"/>
                </a:moveTo>
                <a:lnTo>
                  <a:pt x="1823720" y="16129"/>
                </a:lnTo>
              </a:path>
            </a:pathLst>
          </a:custGeom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27400" y="2540000"/>
            <a:ext cx="876300" cy="33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37400" y="2616200"/>
            <a:ext cx="787400" cy="33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1371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头文件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11684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7400" y="1066800"/>
            <a:ext cx="106934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语言本身没有输入输出功能，要想输入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输出必须使用库文件里预定</a:t>
            </a:r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义的输入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输出函数。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9000" y="3924300"/>
            <a:ext cx="1143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81100" y="3835400"/>
            <a:ext cx="10439400" cy="290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727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#include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是预处理指令，它的作用是将指定的头文件内容放到预处理指令的所</a:t>
            </a:r>
          </a:p>
          <a:p>
            <a:pPr>
              <a:lnSpc>
                <a:spcPts val="2500"/>
              </a:lnSpc>
              <a:tabLst>
                <a:tab pos="101727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在位置。</a:t>
            </a:r>
          </a:p>
          <a:p>
            <a:pPr>
              <a:lnSpc>
                <a:spcPts val="3100"/>
              </a:lnSpc>
              <a:tabLst>
                <a:tab pos="101727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头文件名用来指名你使用的库函数所在的文件名，头文件名后缀是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.h</a:t>
            </a:r>
          </a:p>
          <a:p>
            <a:pPr>
              <a:lnSpc>
                <a:spcPts val="3100"/>
              </a:lnSpc>
              <a:tabLst>
                <a:tab pos="101727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Hello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world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程序中使用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库函数包含在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stdio.h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里（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stdio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standard</a:t>
            </a:r>
          </a:p>
          <a:p>
            <a:pPr>
              <a:lnSpc>
                <a:spcPts val="2500"/>
              </a:lnSpc>
              <a:tabLst>
                <a:tab pos="101727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input/output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01727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89400" y="2159000"/>
            <a:ext cx="1562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2959100"/>
            <a:ext cx="1270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预处理指令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045200" y="2197100"/>
            <a:ext cx="23876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84300" algn="l"/>
              </a:tabLst>
            </a:pP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798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stdio.h</a:t>
            </a: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头文件名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注释的写法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1244600"/>
            <a:ext cx="889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1130300"/>
            <a:ext cx="6985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语言中的注释可以对文件，语句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进行说明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注释方式：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23495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ff000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ff000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209800"/>
            <a:ext cx="51308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块注释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(C89)This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comment.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行注释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(C99)This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comment.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0300" y="32639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31496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请分析下面语句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3759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3619500"/>
            <a:ext cx="2311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年龄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age;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36195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-&gt;int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age;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4038600"/>
            <a:ext cx="26035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年龄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*/ge;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age;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年龄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19600" y="4038600"/>
            <a:ext cx="15240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-&gt;int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ge;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-&gt;int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age;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1700" y="4889500"/>
            <a:ext cx="106045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17500" algn="l"/>
                <a:tab pos="558800" algn="l"/>
                <a:tab pos="104648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fl/*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成绩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*/oat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score;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-&gt;fl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oat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score;</a:t>
            </a:r>
          </a:p>
          <a:p>
            <a:pPr>
              <a:lnSpc>
                <a:spcPts val="4300"/>
              </a:lnSpc>
              <a:tabLst>
                <a:tab pos="317500" algn="l"/>
                <a:tab pos="558800" algn="l"/>
                <a:tab pos="10464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注释不可以出现在关键词中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一个好的程序员应该尽量多的加入有</a:t>
            </a:r>
          </a:p>
          <a:p>
            <a:pPr>
              <a:lnSpc>
                <a:spcPts val="3300"/>
              </a:lnSpc>
              <a:tabLst>
                <a:tab pos="317500" algn="l"/>
                <a:tab pos="558800" algn="l"/>
                <a:tab pos="10464800" algn="l"/>
              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效注释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17500" algn="l"/>
                <a:tab pos="558800" algn="l"/>
                <a:tab pos="10464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1952" y="4276344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8 w 533400"/>
              <a:gd name="connsiteY1" fmla="*/ 0 h 448055"/>
              <a:gd name="connsiteX2" fmla="*/ 533400 w 533400"/>
              <a:gd name="connsiteY2" fmla="*/ 224027 h 448055"/>
              <a:gd name="connsiteX3" fmla="*/ 298068 w 533400"/>
              <a:gd name="connsiteY3" fmla="*/ 448055 h 448055"/>
              <a:gd name="connsiteX4" fmla="*/ 0 w 533400"/>
              <a:gd name="connsiteY4" fmla="*/ 448055 h 448055"/>
              <a:gd name="connsiteX5" fmla="*/ 235330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8" y="0"/>
                </a:lnTo>
                <a:lnTo>
                  <a:pt x="533400" y="224027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98023" y="4276344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74095" y="4276344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6900" y="42418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350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初识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02792" y="2048255"/>
            <a:ext cx="5410200" cy="615696"/>
          </a:xfrm>
          <a:custGeom>
            <a:avLst/>
            <a:gdLst>
              <a:gd name="connsiteX0" fmla="*/ 12953 w 5410200"/>
              <a:gd name="connsiteY0" fmla="*/ 66675 h 615696"/>
              <a:gd name="connsiteX1" fmla="*/ 66662 w 5410200"/>
              <a:gd name="connsiteY1" fmla="*/ 12954 h 615696"/>
              <a:gd name="connsiteX2" fmla="*/ 5343524 w 5410200"/>
              <a:gd name="connsiteY2" fmla="*/ 12954 h 615696"/>
              <a:gd name="connsiteX3" fmla="*/ 5397245 w 5410200"/>
              <a:gd name="connsiteY3" fmla="*/ 66675 h 615696"/>
              <a:gd name="connsiteX4" fmla="*/ 5397245 w 5410200"/>
              <a:gd name="connsiteY4" fmla="*/ 549020 h 615696"/>
              <a:gd name="connsiteX5" fmla="*/ 5343524 w 5410200"/>
              <a:gd name="connsiteY5" fmla="*/ 602742 h 615696"/>
              <a:gd name="connsiteX6" fmla="*/ 66662 w 5410200"/>
              <a:gd name="connsiteY6" fmla="*/ 602742 h 615696"/>
              <a:gd name="connsiteX7" fmla="*/ 12953 w 5410200"/>
              <a:gd name="connsiteY7" fmla="*/ 549020 h 615696"/>
              <a:gd name="connsiteX8" fmla="*/ 12953 w 5410200"/>
              <a:gd name="connsiteY8" fmla="*/ 66675 h 615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10200" h="615696">
                <a:moveTo>
                  <a:pt x="12953" y="66675"/>
                </a:moveTo>
                <a:cubicBezTo>
                  <a:pt x="12953" y="36957"/>
                  <a:pt x="36995" y="12954"/>
                  <a:pt x="66662" y="12954"/>
                </a:cubicBezTo>
                <a:lnTo>
                  <a:pt x="5343524" y="12954"/>
                </a:lnTo>
                <a:cubicBezTo>
                  <a:pt x="5373242" y="12954"/>
                  <a:pt x="5397245" y="36957"/>
                  <a:pt x="5397245" y="66675"/>
                </a:cubicBezTo>
                <a:lnTo>
                  <a:pt x="5397245" y="549020"/>
                </a:lnTo>
                <a:cubicBezTo>
                  <a:pt x="5397245" y="578739"/>
                  <a:pt x="5373242" y="602742"/>
                  <a:pt x="5343524" y="602742"/>
                </a:cubicBezTo>
                <a:lnTo>
                  <a:pt x="66662" y="602742"/>
                </a:lnTo>
                <a:cubicBezTo>
                  <a:pt x="36995" y="602742"/>
                  <a:pt x="12953" y="578739"/>
                  <a:pt x="12953" y="549020"/>
                </a:cubicBezTo>
                <a:lnTo>
                  <a:pt x="12953" y="666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172" y="2695955"/>
            <a:ext cx="5408676" cy="615695"/>
          </a:xfrm>
          <a:custGeom>
            <a:avLst/>
            <a:gdLst>
              <a:gd name="connsiteX0" fmla="*/ 12953 w 5408676"/>
              <a:gd name="connsiteY0" fmla="*/ 66675 h 615695"/>
              <a:gd name="connsiteX1" fmla="*/ 66662 w 5408676"/>
              <a:gd name="connsiteY1" fmla="*/ 12954 h 615695"/>
              <a:gd name="connsiteX2" fmla="*/ 5342000 w 5408676"/>
              <a:gd name="connsiteY2" fmla="*/ 12954 h 615695"/>
              <a:gd name="connsiteX3" fmla="*/ 5395722 w 5408676"/>
              <a:gd name="connsiteY3" fmla="*/ 66675 h 615695"/>
              <a:gd name="connsiteX4" fmla="*/ 5395722 w 5408676"/>
              <a:gd name="connsiteY4" fmla="*/ 549020 h 615695"/>
              <a:gd name="connsiteX5" fmla="*/ 5342000 w 5408676"/>
              <a:gd name="connsiteY5" fmla="*/ 602741 h 615695"/>
              <a:gd name="connsiteX6" fmla="*/ 66662 w 5408676"/>
              <a:gd name="connsiteY6" fmla="*/ 602741 h 615695"/>
              <a:gd name="connsiteX7" fmla="*/ 12953 w 5408676"/>
              <a:gd name="connsiteY7" fmla="*/ 549020 h 615695"/>
              <a:gd name="connsiteX8" fmla="*/ 12953 w 5408676"/>
              <a:gd name="connsiteY8" fmla="*/ 66675 h 6156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08676" h="615695">
                <a:moveTo>
                  <a:pt x="12953" y="66675"/>
                </a:moveTo>
                <a:cubicBezTo>
                  <a:pt x="12953" y="36957"/>
                  <a:pt x="36995" y="12954"/>
                  <a:pt x="66662" y="12954"/>
                </a:cubicBezTo>
                <a:lnTo>
                  <a:pt x="5342000" y="12954"/>
                </a:lnTo>
                <a:cubicBezTo>
                  <a:pt x="5371718" y="12954"/>
                  <a:pt x="5395722" y="36957"/>
                  <a:pt x="5395722" y="66675"/>
                </a:cubicBezTo>
                <a:lnTo>
                  <a:pt x="5395722" y="549020"/>
                </a:lnTo>
                <a:cubicBezTo>
                  <a:pt x="5395722" y="578739"/>
                  <a:pt x="5371718" y="602741"/>
                  <a:pt x="5342000" y="602741"/>
                </a:cubicBezTo>
                <a:lnTo>
                  <a:pt x="66662" y="602741"/>
                </a:lnTo>
                <a:cubicBezTo>
                  <a:pt x="36995" y="602741"/>
                  <a:pt x="12953" y="578739"/>
                  <a:pt x="12953" y="549020"/>
                </a:cubicBezTo>
                <a:lnTo>
                  <a:pt x="12953" y="6667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2792" y="4137660"/>
            <a:ext cx="5410200" cy="614172"/>
          </a:xfrm>
          <a:custGeom>
            <a:avLst/>
            <a:gdLst>
              <a:gd name="connsiteX0" fmla="*/ 12953 w 5410200"/>
              <a:gd name="connsiteY0" fmla="*/ 66547 h 614172"/>
              <a:gd name="connsiteX1" fmla="*/ 66522 w 5410200"/>
              <a:gd name="connsiteY1" fmla="*/ 12953 h 614172"/>
              <a:gd name="connsiteX2" fmla="*/ 5343651 w 5410200"/>
              <a:gd name="connsiteY2" fmla="*/ 12953 h 614172"/>
              <a:gd name="connsiteX3" fmla="*/ 5397245 w 5410200"/>
              <a:gd name="connsiteY3" fmla="*/ 66547 h 614172"/>
              <a:gd name="connsiteX4" fmla="*/ 5397245 w 5410200"/>
              <a:gd name="connsiteY4" fmla="*/ 547623 h 614172"/>
              <a:gd name="connsiteX5" fmla="*/ 5343651 w 5410200"/>
              <a:gd name="connsiteY5" fmla="*/ 601217 h 614172"/>
              <a:gd name="connsiteX6" fmla="*/ 66522 w 5410200"/>
              <a:gd name="connsiteY6" fmla="*/ 601217 h 614172"/>
              <a:gd name="connsiteX7" fmla="*/ 12953 w 5410200"/>
              <a:gd name="connsiteY7" fmla="*/ 547623 h 614172"/>
              <a:gd name="connsiteX8" fmla="*/ 12953 w 5410200"/>
              <a:gd name="connsiteY8" fmla="*/ 66547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10200" h="614172">
                <a:moveTo>
                  <a:pt x="12953" y="66547"/>
                </a:moveTo>
                <a:cubicBezTo>
                  <a:pt x="12953" y="36956"/>
                  <a:pt x="36931" y="12953"/>
                  <a:pt x="66522" y="12953"/>
                </a:cubicBezTo>
                <a:lnTo>
                  <a:pt x="5343651" y="12953"/>
                </a:lnTo>
                <a:cubicBezTo>
                  <a:pt x="5373242" y="12953"/>
                  <a:pt x="5397245" y="36956"/>
                  <a:pt x="5397245" y="66547"/>
                </a:cubicBezTo>
                <a:lnTo>
                  <a:pt x="5397245" y="547623"/>
                </a:lnTo>
                <a:cubicBezTo>
                  <a:pt x="5397245" y="577214"/>
                  <a:pt x="5373242" y="601217"/>
                  <a:pt x="5343651" y="601217"/>
                </a:cubicBezTo>
                <a:lnTo>
                  <a:pt x="66522" y="601217"/>
                </a:lnTo>
                <a:cubicBezTo>
                  <a:pt x="36931" y="601217"/>
                  <a:pt x="12953" y="577214"/>
                  <a:pt x="12953" y="547623"/>
                </a:cubicBezTo>
                <a:lnTo>
                  <a:pt x="12953" y="6654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172" y="3416808"/>
            <a:ext cx="5408676" cy="614172"/>
          </a:xfrm>
          <a:custGeom>
            <a:avLst/>
            <a:gdLst>
              <a:gd name="connsiteX0" fmla="*/ 12953 w 5408676"/>
              <a:gd name="connsiteY0" fmla="*/ 66547 h 614172"/>
              <a:gd name="connsiteX1" fmla="*/ 66522 w 5408676"/>
              <a:gd name="connsiteY1" fmla="*/ 12953 h 614172"/>
              <a:gd name="connsiteX2" fmla="*/ 5342127 w 5408676"/>
              <a:gd name="connsiteY2" fmla="*/ 12953 h 614172"/>
              <a:gd name="connsiteX3" fmla="*/ 5395722 w 5408676"/>
              <a:gd name="connsiteY3" fmla="*/ 66547 h 614172"/>
              <a:gd name="connsiteX4" fmla="*/ 5395722 w 5408676"/>
              <a:gd name="connsiteY4" fmla="*/ 547623 h 614172"/>
              <a:gd name="connsiteX5" fmla="*/ 5342127 w 5408676"/>
              <a:gd name="connsiteY5" fmla="*/ 601217 h 614172"/>
              <a:gd name="connsiteX6" fmla="*/ 66522 w 5408676"/>
              <a:gd name="connsiteY6" fmla="*/ 601217 h 614172"/>
              <a:gd name="connsiteX7" fmla="*/ 12953 w 5408676"/>
              <a:gd name="connsiteY7" fmla="*/ 547623 h 614172"/>
              <a:gd name="connsiteX8" fmla="*/ 12953 w 5408676"/>
              <a:gd name="connsiteY8" fmla="*/ 66547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08676" h="614172">
                <a:moveTo>
                  <a:pt x="12953" y="66547"/>
                </a:moveTo>
                <a:cubicBezTo>
                  <a:pt x="12953" y="36957"/>
                  <a:pt x="36931" y="12953"/>
                  <a:pt x="66522" y="12953"/>
                </a:cubicBezTo>
                <a:lnTo>
                  <a:pt x="5342127" y="12953"/>
                </a:lnTo>
                <a:cubicBezTo>
                  <a:pt x="5371718" y="12953"/>
                  <a:pt x="5395722" y="36957"/>
                  <a:pt x="5395722" y="66547"/>
                </a:cubicBezTo>
                <a:lnTo>
                  <a:pt x="5395722" y="547623"/>
                </a:lnTo>
                <a:cubicBezTo>
                  <a:pt x="5395722" y="577214"/>
                  <a:pt x="5371718" y="601217"/>
                  <a:pt x="5342127" y="601217"/>
                </a:cubicBezTo>
                <a:lnTo>
                  <a:pt x="66522" y="601217"/>
                </a:lnTo>
                <a:cubicBezTo>
                  <a:pt x="36931" y="601217"/>
                  <a:pt x="12953" y="577214"/>
                  <a:pt x="12953" y="547623"/>
                </a:cubicBezTo>
                <a:lnTo>
                  <a:pt x="12953" y="6654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8125" y="4869941"/>
            <a:ext cx="5382767" cy="588264"/>
          </a:xfrm>
          <a:custGeom>
            <a:avLst/>
            <a:gdLst>
              <a:gd name="connsiteX0" fmla="*/ 0 w 5382767"/>
              <a:gd name="connsiteY0" fmla="*/ 53594 h 588264"/>
              <a:gd name="connsiteX1" fmla="*/ 53568 w 5382767"/>
              <a:gd name="connsiteY1" fmla="*/ 0 h 588264"/>
              <a:gd name="connsiteX2" fmla="*/ 5329174 w 5382767"/>
              <a:gd name="connsiteY2" fmla="*/ 0 h 588264"/>
              <a:gd name="connsiteX3" fmla="*/ 5382768 w 5382767"/>
              <a:gd name="connsiteY3" fmla="*/ 53594 h 588264"/>
              <a:gd name="connsiteX4" fmla="*/ 5382768 w 5382767"/>
              <a:gd name="connsiteY4" fmla="*/ 534670 h 588264"/>
              <a:gd name="connsiteX5" fmla="*/ 5329174 w 5382767"/>
              <a:gd name="connsiteY5" fmla="*/ 588264 h 588264"/>
              <a:gd name="connsiteX6" fmla="*/ 53568 w 5382767"/>
              <a:gd name="connsiteY6" fmla="*/ 588264 h 588264"/>
              <a:gd name="connsiteX7" fmla="*/ 0 w 5382767"/>
              <a:gd name="connsiteY7" fmla="*/ 534670 h 588264"/>
              <a:gd name="connsiteX8" fmla="*/ 0 w 5382767"/>
              <a:gd name="connsiteY8" fmla="*/ 53594 h 5882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382767" h="588264">
                <a:moveTo>
                  <a:pt x="0" y="53594"/>
                </a:moveTo>
                <a:cubicBezTo>
                  <a:pt x="0" y="24003"/>
                  <a:pt x="23977" y="0"/>
                  <a:pt x="53568" y="0"/>
                </a:cubicBezTo>
                <a:lnTo>
                  <a:pt x="5329174" y="0"/>
                </a:lnTo>
                <a:cubicBezTo>
                  <a:pt x="5358764" y="0"/>
                  <a:pt x="5382768" y="24003"/>
                  <a:pt x="5382768" y="53594"/>
                </a:cubicBezTo>
                <a:lnTo>
                  <a:pt x="5382768" y="534670"/>
                </a:lnTo>
                <a:cubicBezTo>
                  <a:pt x="5382768" y="564261"/>
                  <a:pt x="5358764" y="588264"/>
                  <a:pt x="5329174" y="588264"/>
                </a:cubicBezTo>
                <a:lnTo>
                  <a:pt x="53568" y="588264"/>
                </a:lnTo>
                <a:cubicBezTo>
                  <a:pt x="23977" y="588264"/>
                  <a:pt x="0" y="564261"/>
                  <a:pt x="0" y="534670"/>
                </a:cubicBezTo>
                <a:lnTo>
                  <a:pt x="0" y="53594"/>
                </a:lnTo>
              </a:path>
            </a:pathLst>
          </a:custGeom>
          <a:solidFill>
            <a:srgbClr val="92d05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172" y="4856988"/>
            <a:ext cx="5408676" cy="614172"/>
          </a:xfrm>
          <a:custGeom>
            <a:avLst/>
            <a:gdLst>
              <a:gd name="connsiteX0" fmla="*/ 12953 w 5408676"/>
              <a:gd name="connsiteY0" fmla="*/ 66547 h 614172"/>
              <a:gd name="connsiteX1" fmla="*/ 66522 w 5408676"/>
              <a:gd name="connsiteY1" fmla="*/ 12953 h 614172"/>
              <a:gd name="connsiteX2" fmla="*/ 5342127 w 5408676"/>
              <a:gd name="connsiteY2" fmla="*/ 12953 h 614172"/>
              <a:gd name="connsiteX3" fmla="*/ 5395722 w 5408676"/>
              <a:gd name="connsiteY3" fmla="*/ 66547 h 614172"/>
              <a:gd name="connsiteX4" fmla="*/ 5395722 w 5408676"/>
              <a:gd name="connsiteY4" fmla="*/ 547623 h 614172"/>
              <a:gd name="connsiteX5" fmla="*/ 5342127 w 5408676"/>
              <a:gd name="connsiteY5" fmla="*/ 601217 h 614172"/>
              <a:gd name="connsiteX6" fmla="*/ 66522 w 5408676"/>
              <a:gd name="connsiteY6" fmla="*/ 601217 h 614172"/>
              <a:gd name="connsiteX7" fmla="*/ 12953 w 5408676"/>
              <a:gd name="connsiteY7" fmla="*/ 547623 h 614172"/>
              <a:gd name="connsiteX8" fmla="*/ 12953 w 5408676"/>
              <a:gd name="connsiteY8" fmla="*/ 66547 h 6141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5408676" h="614172">
                <a:moveTo>
                  <a:pt x="12953" y="66547"/>
                </a:moveTo>
                <a:cubicBezTo>
                  <a:pt x="12953" y="36957"/>
                  <a:pt x="36931" y="12953"/>
                  <a:pt x="66522" y="12953"/>
                </a:cubicBezTo>
                <a:lnTo>
                  <a:pt x="5342127" y="12953"/>
                </a:lnTo>
                <a:cubicBezTo>
                  <a:pt x="5371718" y="12953"/>
                  <a:pt x="5395722" y="36957"/>
                  <a:pt x="5395722" y="66547"/>
                </a:cubicBezTo>
                <a:lnTo>
                  <a:pt x="5395722" y="547623"/>
                </a:lnTo>
                <a:cubicBezTo>
                  <a:pt x="5395722" y="577215"/>
                  <a:pt x="5371718" y="601217"/>
                  <a:pt x="5342127" y="601217"/>
                </a:cubicBezTo>
                <a:lnTo>
                  <a:pt x="66522" y="601217"/>
                </a:lnTo>
                <a:cubicBezTo>
                  <a:pt x="36931" y="601217"/>
                  <a:pt x="12953" y="577215"/>
                  <a:pt x="12953" y="547623"/>
                </a:cubicBezTo>
                <a:lnTo>
                  <a:pt x="12953" y="6654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409700"/>
            <a:ext cx="11264900" cy="469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477000"/>
            <a:ext cx="1676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版权所有，复制注明出处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19100"/>
            <a:ext cx="38481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971800" algn="l"/>
              </a:tabLst>
            </a:pPr>
            <a:r>
              <a:rPr lang="en-US" altLang="zh-CN" sz="3204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集成开发环境（</a:t>
            </a:r>
            <a:r>
              <a:rPr lang="en-US" altLang="zh-CN" sz="3204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IDE</a:t>
            </a:r>
            <a:r>
              <a:rPr lang="en-US" altLang="zh-CN" sz="3204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2971800" algn="l"/>
              </a:tabLst>
            </a:pPr>
            <a:r>
              <a:rPr lang="en-US" altLang="zh-CN" dirty="0" smtClean="0"/>
              <a:t>	</a:t>
            </a:r>
            <a:r>
              <a:rPr lang="en-US" altLang="zh-CN" sz="1802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编辑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971800" algn="l"/>
              </a:tabLst>
            </a:pPr>
            <a:r>
              <a:rPr lang="en-US" altLang="zh-CN" dirty="0" smtClean="0"/>
              <a:t>	</a:t>
            </a: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编译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42300" y="3644900"/>
            <a:ext cx="3187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ntegrated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eveloping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4013200"/>
            <a:ext cx="7632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5105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nvironment,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IDE</a:t>
            </a:r>
          </a:p>
          <a:p>
            <a:pPr>
              <a:lnSpc>
                <a:spcPts val="2100"/>
              </a:lnSpc>
              <a:tabLst>
                <a:tab pos="5105400" algn="l"/>
              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连接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36195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调试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5054600"/>
            <a:ext cx="457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运行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29600" y="5194300"/>
            <a:ext cx="2895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Microsoft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a1204"/>
                </a:solidFill>
                <a:latin typeface="Times New Roman" pitchFamily="18" charset="0"/>
                <a:cs typeface="Times New Roman" pitchFamily="18" charset="0"/>
              </a:rPr>
              <a:t>V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isual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ca1204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18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tdio</a:t>
            </a:r>
            <a:r>
              <a:rPr lang="en-US" altLang="zh-CN" sz="1800" b="1" dirty="0" smtClean="0">
                <a:solidFill>
                  <a:srgbClr val="ca1204"/>
                </a:solidFill>
                <a:latin typeface="Times New Roman" pitchFamily="18" charset="0"/>
                <a:cs typeface="Times New Roman" pitchFamily="18" charset="0"/>
              </a:rPr>
              <a:t>2008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7843" y="514045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3916" y="514045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8 w 533400"/>
              <a:gd name="connsiteY1" fmla="*/ 0 h 448055"/>
              <a:gd name="connsiteX2" fmla="*/ 533400 w 533400"/>
              <a:gd name="connsiteY2" fmla="*/ 224027 h 448055"/>
              <a:gd name="connsiteX3" fmla="*/ 298068 w 533400"/>
              <a:gd name="connsiteY3" fmla="*/ 448055 h 448055"/>
              <a:gd name="connsiteX4" fmla="*/ 0 w 533400"/>
              <a:gd name="connsiteY4" fmla="*/ 448055 h 448055"/>
              <a:gd name="connsiteX5" fmla="*/ 235330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8" y="0"/>
                </a:lnTo>
                <a:lnTo>
                  <a:pt x="533400" y="224027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09988" y="514045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8 w 533400"/>
              <a:gd name="connsiteY1" fmla="*/ 0 h 448055"/>
              <a:gd name="connsiteX2" fmla="*/ 533400 w 533400"/>
              <a:gd name="connsiteY2" fmla="*/ 224027 h 448055"/>
              <a:gd name="connsiteX3" fmla="*/ 298068 w 533400"/>
              <a:gd name="connsiteY3" fmla="*/ 448055 h 448055"/>
              <a:gd name="connsiteX4" fmla="*/ 0 w 533400"/>
              <a:gd name="connsiteY4" fmla="*/ 448055 h 448055"/>
              <a:gd name="connsiteX5" fmla="*/ 235330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8" y="0"/>
                </a:lnTo>
                <a:lnTo>
                  <a:pt x="533400" y="224027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3300" y="51054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350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初识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良好的编程风格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1181100"/>
            <a:ext cx="9232900" cy="200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良好的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，解释清楚此程序的功能和变量含义；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整齐的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缩进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，让代码的逻辑关系分外明朗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适当的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空行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，使程序的结构凸现；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0600" y="3365500"/>
            <a:ext cx="7607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恰当位置的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空格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，让可读性更上一层楼；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每行最多只有一条语句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611495" y="4283964"/>
            <a:ext cx="48514" cy="82930"/>
          </a:xfrm>
          <a:custGeom>
            <a:avLst/>
            <a:gdLst>
              <a:gd name="connsiteX0" fmla="*/ 6350 w 48514"/>
              <a:gd name="connsiteY0" fmla="*/ 6350 h 82930"/>
              <a:gd name="connsiteX1" fmla="*/ 6350 w 48514"/>
              <a:gd name="connsiteY1" fmla="*/ 76580 h 82930"/>
              <a:gd name="connsiteX2" fmla="*/ 37083 w 48514"/>
              <a:gd name="connsiteY2" fmla="*/ 73025 h 82930"/>
              <a:gd name="connsiteX3" fmla="*/ 42164 w 48514"/>
              <a:gd name="connsiteY3" fmla="*/ 58673 h 82930"/>
              <a:gd name="connsiteX4" fmla="*/ 42164 w 48514"/>
              <a:gd name="connsiteY4" fmla="*/ 6350 h 82930"/>
              <a:gd name="connsiteX5" fmla="*/ 6350 w 48514"/>
              <a:gd name="connsiteY5" fmla="*/ 6350 h 82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8514" h="82930">
                <a:moveTo>
                  <a:pt x="6350" y="6350"/>
                </a:moveTo>
                <a:lnTo>
                  <a:pt x="6350" y="76580"/>
                </a:lnTo>
                <a:cubicBezTo>
                  <a:pt x="23495" y="77977"/>
                  <a:pt x="33654" y="76707"/>
                  <a:pt x="37083" y="73025"/>
                </a:cubicBezTo>
                <a:cubicBezTo>
                  <a:pt x="40385" y="69214"/>
                  <a:pt x="42164" y="64389"/>
                  <a:pt x="42164" y="58673"/>
                </a:cubicBezTo>
                <a:lnTo>
                  <a:pt x="4216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3095" y="4283964"/>
            <a:ext cx="48514" cy="82930"/>
          </a:xfrm>
          <a:custGeom>
            <a:avLst/>
            <a:gdLst>
              <a:gd name="connsiteX0" fmla="*/ 6350 w 48514"/>
              <a:gd name="connsiteY0" fmla="*/ 6350 h 82930"/>
              <a:gd name="connsiteX1" fmla="*/ 6350 w 48514"/>
              <a:gd name="connsiteY1" fmla="*/ 76580 h 82930"/>
              <a:gd name="connsiteX2" fmla="*/ 37083 w 48514"/>
              <a:gd name="connsiteY2" fmla="*/ 73025 h 82930"/>
              <a:gd name="connsiteX3" fmla="*/ 42163 w 48514"/>
              <a:gd name="connsiteY3" fmla="*/ 58673 h 82930"/>
              <a:gd name="connsiteX4" fmla="*/ 42163 w 48514"/>
              <a:gd name="connsiteY4" fmla="*/ 6350 h 82930"/>
              <a:gd name="connsiteX5" fmla="*/ 6350 w 48514"/>
              <a:gd name="connsiteY5" fmla="*/ 6350 h 82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8514" h="82930">
                <a:moveTo>
                  <a:pt x="6350" y="6350"/>
                </a:moveTo>
                <a:lnTo>
                  <a:pt x="6350" y="76580"/>
                </a:lnTo>
                <a:cubicBezTo>
                  <a:pt x="23494" y="77977"/>
                  <a:pt x="33654" y="76707"/>
                  <a:pt x="37083" y="73025"/>
                </a:cubicBezTo>
                <a:cubicBezTo>
                  <a:pt x="40385" y="69214"/>
                  <a:pt x="42163" y="64389"/>
                  <a:pt x="42163" y="58673"/>
                </a:cubicBez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44294" y="4283964"/>
            <a:ext cx="48513" cy="82930"/>
          </a:xfrm>
          <a:custGeom>
            <a:avLst/>
            <a:gdLst>
              <a:gd name="connsiteX0" fmla="*/ 6350 w 48513"/>
              <a:gd name="connsiteY0" fmla="*/ 6350 h 82930"/>
              <a:gd name="connsiteX1" fmla="*/ 6350 w 48513"/>
              <a:gd name="connsiteY1" fmla="*/ 76580 h 82930"/>
              <a:gd name="connsiteX2" fmla="*/ 37083 w 48513"/>
              <a:gd name="connsiteY2" fmla="*/ 73025 h 82930"/>
              <a:gd name="connsiteX3" fmla="*/ 42163 w 48513"/>
              <a:gd name="connsiteY3" fmla="*/ 58673 h 82930"/>
              <a:gd name="connsiteX4" fmla="*/ 42163 w 48513"/>
              <a:gd name="connsiteY4" fmla="*/ 6350 h 82930"/>
              <a:gd name="connsiteX5" fmla="*/ 6350 w 48513"/>
              <a:gd name="connsiteY5" fmla="*/ 6350 h 829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48513" h="82930">
                <a:moveTo>
                  <a:pt x="6350" y="6350"/>
                </a:moveTo>
                <a:lnTo>
                  <a:pt x="6350" y="76580"/>
                </a:lnTo>
                <a:cubicBezTo>
                  <a:pt x="23494" y="77977"/>
                  <a:pt x="33655" y="76707"/>
                  <a:pt x="37083" y="73025"/>
                </a:cubicBezTo>
                <a:cubicBezTo>
                  <a:pt x="40386" y="69214"/>
                  <a:pt x="42163" y="64389"/>
                  <a:pt x="42163" y="58673"/>
                </a:cubicBez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42866" y="4264025"/>
            <a:ext cx="131191" cy="173990"/>
          </a:xfrm>
          <a:custGeom>
            <a:avLst/>
            <a:gdLst>
              <a:gd name="connsiteX0" fmla="*/ 40640 w 131191"/>
              <a:gd name="connsiteY0" fmla="*/ 6350 h 173990"/>
              <a:gd name="connsiteX1" fmla="*/ 124841 w 131191"/>
              <a:gd name="connsiteY1" fmla="*/ 6350 h 173990"/>
              <a:gd name="connsiteX2" fmla="*/ 76580 w 131191"/>
              <a:gd name="connsiteY2" fmla="*/ 167640 h 173990"/>
              <a:gd name="connsiteX3" fmla="*/ 6350 w 131191"/>
              <a:gd name="connsiteY3" fmla="*/ 167640 h 173990"/>
              <a:gd name="connsiteX4" fmla="*/ 40640 w 131191"/>
              <a:gd name="connsiteY4" fmla="*/ 6350 h 173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191" h="173990">
                <a:moveTo>
                  <a:pt x="40640" y="6350"/>
                </a:moveTo>
                <a:lnTo>
                  <a:pt x="124841" y="6350"/>
                </a:lnTo>
                <a:lnTo>
                  <a:pt x="76580" y="167640"/>
                </a:lnTo>
                <a:lnTo>
                  <a:pt x="6350" y="167640"/>
                </a:lnTo>
                <a:lnTo>
                  <a:pt x="4064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14067" y="4264025"/>
            <a:ext cx="131191" cy="173990"/>
          </a:xfrm>
          <a:custGeom>
            <a:avLst/>
            <a:gdLst>
              <a:gd name="connsiteX0" fmla="*/ 40639 w 131191"/>
              <a:gd name="connsiteY0" fmla="*/ 6350 h 173990"/>
              <a:gd name="connsiteX1" fmla="*/ 124840 w 131191"/>
              <a:gd name="connsiteY1" fmla="*/ 6350 h 173990"/>
              <a:gd name="connsiteX2" fmla="*/ 76580 w 131191"/>
              <a:gd name="connsiteY2" fmla="*/ 167640 h 173990"/>
              <a:gd name="connsiteX3" fmla="*/ 6350 w 131191"/>
              <a:gd name="connsiteY3" fmla="*/ 167640 h 173990"/>
              <a:gd name="connsiteX4" fmla="*/ 40639 w 131191"/>
              <a:gd name="connsiteY4" fmla="*/ 6350 h 173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1191" h="173990">
                <a:moveTo>
                  <a:pt x="40639" y="6350"/>
                </a:moveTo>
                <a:lnTo>
                  <a:pt x="124840" y="6350"/>
                </a:lnTo>
                <a:lnTo>
                  <a:pt x="76580" y="167640"/>
                </a:lnTo>
                <a:lnTo>
                  <a:pt x="6350" y="167640"/>
                </a:lnTo>
                <a:lnTo>
                  <a:pt x="4063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7402" y="4161916"/>
            <a:ext cx="126365" cy="61467"/>
          </a:xfrm>
          <a:custGeom>
            <a:avLst/>
            <a:gdLst>
              <a:gd name="connsiteX0" fmla="*/ 6350 w 126365"/>
              <a:gd name="connsiteY0" fmla="*/ 6350 h 61467"/>
              <a:gd name="connsiteX1" fmla="*/ 6350 w 126365"/>
              <a:gd name="connsiteY1" fmla="*/ 55117 h 61467"/>
              <a:gd name="connsiteX2" fmla="*/ 120014 w 126365"/>
              <a:gd name="connsiteY2" fmla="*/ 55117 h 61467"/>
              <a:gd name="connsiteX3" fmla="*/ 120014 w 126365"/>
              <a:gd name="connsiteY3" fmla="*/ 6350 h 61467"/>
              <a:gd name="connsiteX4" fmla="*/ 6350 w 126365"/>
              <a:gd name="connsiteY4" fmla="*/ 6350 h 6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" h="61467">
                <a:moveTo>
                  <a:pt x="6350" y="6350"/>
                </a:moveTo>
                <a:lnTo>
                  <a:pt x="6350" y="55117"/>
                </a:lnTo>
                <a:lnTo>
                  <a:pt x="120014" y="55117"/>
                </a:lnTo>
                <a:lnTo>
                  <a:pt x="12001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3346" y="4161916"/>
            <a:ext cx="125857" cy="61467"/>
          </a:xfrm>
          <a:custGeom>
            <a:avLst/>
            <a:gdLst>
              <a:gd name="connsiteX0" fmla="*/ 6350 w 125857"/>
              <a:gd name="connsiteY0" fmla="*/ 6350 h 61467"/>
              <a:gd name="connsiteX1" fmla="*/ 6350 w 125857"/>
              <a:gd name="connsiteY1" fmla="*/ 55117 h 61467"/>
              <a:gd name="connsiteX2" fmla="*/ 119507 w 125857"/>
              <a:gd name="connsiteY2" fmla="*/ 55117 h 61467"/>
              <a:gd name="connsiteX3" fmla="*/ 119507 w 125857"/>
              <a:gd name="connsiteY3" fmla="*/ 6350 h 61467"/>
              <a:gd name="connsiteX4" fmla="*/ 6350 w 125857"/>
              <a:gd name="connsiteY4" fmla="*/ 6350 h 6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57" h="61467">
                <a:moveTo>
                  <a:pt x="6350" y="6350"/>
                </a:moveTo>
                <a:lnTo>
                  <a:pt x="6350" y="55117"/>
                </a:lnTo>
                <a:lnTo>
                  <a:pt x="119507" y="55117"/>
                </a:lnTo>
                <a:lnTo>
                  <a:pt x="119507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11495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4 w 48514"/>
              <a:gd name="connsiteY2" fmla="*/ 74803 h 81153"/>
              <a:gd name="connsiteX3" fmla="*/ 42164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4" y="74803"/>
                </a:lnTo>
                <a:lnTo>
                  <a:pt x="4216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23991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4 w 48514"/>
              <a:gd name="connsiteY2" fmla="*/ 74803 h 81153"/>
              <a:gd name="connsiteX3" fmla="*/ 42164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4" y="74803"/>
                </a:lnTo>
                <a:lnTo>
                  <a:pt x="4216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36489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4 w 48514"/>
              <a:gd name="connsiteY2" fmla="*/ 74803 h 81153"/>
              <a:gd name="connsiteX3" fmla="*/ 42164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4" y="74803"/>
                </a:lnTo>
                <a:lnTo>
                  <a:pt x="4216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73095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3 w 48514"/>
              <a:gd name="connsiteY2" fmla="*/ 74803 h 81153"/>
              <a:gd name="connsiteX3" fmla="*/ 42163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3" y="74803"/>
                </a:ln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85592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3 w 48514"/>
              <a:gd name="connsiteY2" fmla="*/ 74803 h 81153"/>
              <a:gd name="connsiteX3" fmla="*/ 42163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3" y="74803"/>
                </a:ln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98089" y="4155947"/>
            <a:ext cx="48514" cy="81153"/>
          </a:xfrm>
          <a:custGeom>
            <a:avLst/>
            <a:gdLst>
              <a:gd name="connsiteX0" fmla="*/ 6350 w 48514"/>
              <a:gd name="connsiteY0" fmla="*/ 6350 h 81153"/>
              <a:gd name="connsiteX1" fmla="*/ 6350 w 48514"/>
              <a:gd name="connsiteY1" fmla="*/ 74803 h 81153"/>
              <a:gd name="connsiteX2" fmla="*/ 42163 w 48514"/>
              <a:gd name="connsiteY2" fmla="*/ 74803 h 81153"/>
              <a:gd name="connsiteX3" fmla="*/ 42163 w 48514"/>
              <a:gd name="connsiteY3" fmla="*/ 6350 h 81153"/>
              <a:gd name="connsiteX4" fmla="*/ 6350 w 48514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" h="81153">
                <a:moveTo>
                  <a:pt x="6350" y="6350"/>
                </a:moveTo>
                <a:lnTo>
                  <a:pt x="6350" y="74803"/>
                </a:lnTo>
                <a:lnTo>
                  <a:pt x="42163" y="74803"/>
                </a:ln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44294" y="4155947"/>
            <a:ext cx="48513" cy="81153"/>
          </a:xfrm>
          <a:custGeom>
            <a:avLst/>
            <a:gdLst>
              <a:gd name="connsiteX0" fmla="*/ 6350 w 48513"/>
              <a:gd name="connsiteY0" fmla="*/ 6350 h 81153"/>
              <a:gd name="connsiteX1" fmla="*/ 6350 w 48513"/>
              <a:gd name="connsiteY1" fmla="*/ 74803 h 81153"/>
              <a:gd name="connsiteX2" fmla="*/ 42163 w 48513"/>
              <a:gd name="connsiteY2" fmla="*/ 74803 h 81153"/>
              <a:gd name="connsiteX3" fmla="*/ 42163 w 48513"/>
              <a:gd name="connsiteY3" fmla="*/ 6350 h 81153"/>
              <a:gd name="connsiteX4" fmla="*/ 6350 w 48513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3" h="81153">
                <a:moveTo>
                  <a:pt x="6350" y="6350"/>
                </a:moveTo>
                <a:lnTo>
                  <a:pt x="6350" y="74803"/>
                </a:lnTo>
                <a:lnTo>
                  <a:pt x="42163" y="74803"/>
                </a:lnTo>
                <a:lnTo>
                  <a:pt x="4216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6842" y="4155947"/>
            <a:ext cx="48463" cy="81153"/>
          </a:xfrm>
          <a:custGeom>
            <a:avLst/>
            <a:gdLst>
              <a:gd name="connsiteX0" fmla="*/ 6350 w 48463"/>
              <a:gd name="connsiteY0" fmla="*/ 6350 h 81153"/>
              <a:gd name="connsiteX1" fmla="*/ 6350 w 48463"/>
              <a:gd name="connsiteY1" fmla="*/ 74803 h 81153"/>
              <a:gd name="connsiteX2" fmla="*/ 42113 w 48463"/>
              <a:gd name="connsiteY2" fmla="*/ 74803 h 81153"/>
              <a:gd name="connsiteX3" fmla="*/ 42113 w 48463"/>
              <a:gd name="connsiteY3" fmla="*/ 6350 h 81153"/>
              <a:gd name="connsiteX4" fmla="*/ 6350 w 48463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63" h="81153">
                <a:moveTo>
                  <a:pt x="6350" y="6350"/>
                </a:moveTo>
                <a:lnTo>
                  <a:pt x="6350" y="74803"/>
                </a:lnTo>
                <a:lnTo>
                  <a:pt x="42113" y="74803"/>
                </a:lnTo>
                <a:lnTo>
                  <a:pt x="42113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69327" y="4155947"/>
            <a:ext cx="48412" cy="81153"/>
          </a:xfrm>
          <a:custGeom>
            <a:avLst/>
            <a:gdLst>
              <a:gd name="connsiteX0" fmla="*/ 6350 w 48412"/>
              <a:gd name="connsiteY0" fmla="*/ 6350 h 81153"/>
              <a:gd name="connsiteX1" fmla="*/ 6350 w 48412"/>
              <a:gd name="connsiteY1" fmla="*/ 74803 h 81153"/>
              <a:gd name="connsiteX2" fmla="*/ 42062 w 48412"/>
              <a:gd name="connsiteY2" fmla="*/ 74803 h 81153"/>
              <a:gd name="connsiteX3" fmla="*/ 42062 w 48412"/>
              <a:gd name="connsiteY3" fmla="*/ 6350 h 81153"/>
              <a:gd name="connsiteX4" fmla="*/ 6350 w 48412"/>
              <a:gd name="connsiteY4" fmla="*/ 6350 h 811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412" h="81153">
                <a:moveTo>
                  <a:pt x="6350" y="6350"/>
                </a:moveTo>
                <a:lnTo>
                  <a:pt x="6350" y="74803"/>
                </a:lnTo>
                <a:lnTo>
                  <a:pt x="42062" y="74803"/>
                </a:lnTo>
                <a:lnTo>
                  <a:pt x="42062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53252" y="4101719"/>
            <a:ext cx="399669" cy="318134"/>
          </a:xfrm>
          <a:custGeom>
            <a:avLst/>
            <a:gdLst>
              <a:gd name="connsiteX0" fmla="*/ 36067 w 399669"/>
              <a:gd name="connsiteY0" fmla="*/ 6350 h 318134"/>
              <a:gd name="connsiteX1" fmla="*/ 378967 w 399669"/>
              <a:gd name="connsiteY1" fmla="*/ 6350 h 318134"/>
              <a:gd name="connsiteX2" fmla="*/ 378967 w 399669"/>
              <a:gd name="connsiteY2" fmla="*/ 75438 h 318134"/>
              <a:gd name="connsiteX3" fmla="*/ 245109 w 399669"/>
              <a:gd name="connsiteY3" fmla="*/ 75438 h 318134"/>
              <a:gd name="connsiteX4" fmla="*/ 245109 w 399669"/>
              <a:gd name="connsiteY4" fmla="*/ 124840 h 318134"/>
              <a:gd name="connsiteX5" fmla="*/ 362965 w 399669"/>
              <a:gd name="connsiteY5" fmla="*/ 124840 h 318134"/>
              <a:gd name="connsiteX6" fmla="*/ 362965 w 399669"/>
              <a:gd name="connsiteY6" fmla="*/ 191515 h 318134"/>
              <a:gd name="connsiteX7" fmla="*/ 245109 w 399669"/>
              <a:gd name="connsiteY7" fmla="*/ 191515 h 318134"/>
              <a:gd name="connsiteX8" fmla="*/ 245109 w 399669"/>
              <a:gd name="connsiteY8" fmla="*/ 242696 h 318134"/>
              <a:gd name="connsiteX9" fmla="*/ 393319 w 399669"/>
              <a:gd name="connsiteY9" fmla="*/ 242696 h 318134"/>
              <a:gd name="connsiteX10" fmla="*/ 393319 w 399669"/>
              <a:gd name="connsiteY10" fmla="*/ 311784 h 318134"/>
              <a:gd name="connsiteX11" fmla="*/ 6350 w 399669"/>
              <a:gd name="connsiteY11" fmla="*/ 311784 h 318134"/>
              <a:gd name="connsiteX12" fmla="*/ 6350 w 399669"/>
              <a:gd name="connsiteY12" fmla="*/ 242696 h 318134"/>
              <a:gd name="connsiteX13" fmla="*/ 163576 w 399669"/>
              <a:gd name="connsiteY13" fmla="*/ 242696 h 318134"/>
              <a:gd name="connsiteX14" fmla="*/ 163576 w 399669"/>
              <a:gd name="connsiteY14" fmla="*/ 191515 h 318134"/>
              <a:gd name="connsiteX15" fmla="*/ 46863 w 399669"/>
              <a:gd name="connsiteY15" fmla="*/ 191515 h 318134"/>
              <a:gd name="connsiteX16" fmla="*/ 46863 w 399669"/>
              <a:gd name="connsiteY16" fmla="*/ 124840 h 318134"/>
              <a:gd name="connsiteX17" fmla="*/ 163576 w 399669"/>
              <a:gd name="connsiteY17" fmla="*/ 124840 h 318134"/>
              <a:gd name="connsiteX18" fmla="*/ 163576 w 399669"/>
              <a:gd name="connsiteY18" fmla="*/ 75438 h 318134"/>
              <a:gd name="connsiteX19" fmla="*/ 36067 w 399669"/>
              <a:gd name="connsiteY19" fmla="*/ 75438 h 318134"/>
              <a:gd name="connsiteX20" fmla="*/ 36067 w 399669"/>
              <a:gd name="connsiteY20" fmla="*/ 6350 h 318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99669" h="318134">
                <a:moveTo>
                  <a:pt x="36067" y="6350"/>
                </a:moveTo>
                <a:lnTo>
                  <a:pt x="378967" y="6350"/>
                </a:lnTo>
                <a:lnTo>
                  <a:pt x="378967" y="75438"/>
                </a:lnTo>
                <a:lnTo>
                  <a:pt x="245109" y="75438"/>
                </a:lnTo>
                <a:lnTo>
                  <a:pt x="245109" y="124840"/>
                </a:lnTo>
                <a:lnTo>
                  <a:pt x="362965" y="124840"/>
                </a:lnTo>
                <a:lnTo>
                  <a:pt x="362965" y="191515"/>
                </a:lnTo>
                <a:lnTo>
                  <a:pt x="245109" y="191515"/>
                </a:lnTo>
                <a:lnTo>
                  <a:pt x="245109" y="242696"/>
                </a:lnTo>
                <a:lnTo>
                  <a:pt x="393319" y="242696"/>
                </a:lnTo>
                <a:lnTo>
                  <a:pt x="393319" y="311784"/>
                </a:lnTo>
                <a:lnTo>
                  <a:pt x="6350" y="311784"/>
                </a:lnTo>
                <a:lnTo>
                  <a:pt x="6350" y="242696"/>
                </a:lnTo>
                <a:lnTo>
                  <a:pt x="163576" y="242696"/>
                </a:lnTo>
                <a:lnTo>
                  <a:pt x="163576" y="191515"/>
                </a:lnTo>
                <a:lnTo>
                  <a:pt x="46863" y="191515"/>
                </a:lnTo>
                <a:lnTo>
                  <a:pt x="46863" y="124840"/>
                </a:lnTo>
                <a:lnTo>
                  <a:pt x="163576" y="124840"/>
                </a:lnTo>
                <a:lnTo>
                  <a:pt x="163576" y="75438"/>
                </a:lnTo>
                <a:lnTo>
                  <a:pt x="36067" y="75438"/>
                </a:lnTo>
                <a:lnTo>
                  <a:pt x="3606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14852" y="4101719"/>
            <a:ext cx="399669" cy="318134"/>
          </a:xfrm>
          <a:custGeom>
            <a:avLst/>
            <a:gdLst>
              <a:gd name="connsiteX0" fmla="*/ 36067 w 399669"/>
              <a:gd name="connsiteY0" fmla="*/ 6350 h 318134"/>
              <a:gd name="connsiteX1" fmla="*/ 378967 w 399669"/>
              <a:gd name="connsiteY1" fmla="*/ 6350 h 318134"/>
              <a:gd name="connsiteX2" fmla="*/ 378967 w 399669"/>
              <a:gd name="connsiteY2" fmla="*/ 75438 h 318134"/>
              <a:gd name="connsiteX3" fmla="*/ 245109 w 399669"/>
              <a:gd name="connsiteY3" fmla="*/ 75438 h 318134"/>
              <a:gd name="connsiteX4" fmla="*/ 245109 w 399669"/>
              <a:gd name="connsiteY4" fmla="*/ 124840 h 318134"/>
              <a:gd name="connsiteX5" fmla="*/ 362965 w 399669"/>
              <a:gd name="connsiteY5" fmla="*/ 124840 h 318134"/>
              <a:gd name="connsiteX6" fmla="*/ 362965 w 399669"/>
              <a:gd name="connsiteY6" fmla="*/ 191515 h 318134"/>
              <a:gd name="connsiteX7" fmla="*/ 245109 w 399669"/>
              <a:gd name="connsiteY7" fmla="*/ 191515 h 318134"/>
              <a:gd name="connsiteX8" fmla="*/ 245109 w 399669"/>
              <a:gd name="connsiteY8" fmla="*/ 242696 h 318134"/>
              <a:gd name="connsiteX9" fmla="*/ 393319 w 399669"/>
              <a:gd name="connsiteY9" fmla="*/ 242696 h 318134"/>
              <a:gd name="connsiteX10" fmla="*/ 393319 w 399669"/>
              <a:gd name="connsiteY10" fmla="*/ 311784 h 318134"/>
              <a:gd name="connsiteX11" fmla="*/ 6350 w 399669"/>
              <a:gd name="connsiteY11" fmla="*/ 311784 h 318134"/>
              <a:gd name="connsiteX12" fmla="*/ 6350 w 399669"/>
              <a:gd name="connsiteY12" fmla="*/ 242696 h 318134"/>
              <a:gd name="connsiteX13" fmla="*/ 163576 w 399669"/>
              <a:gd name="connsiteY13" fmla="*/ 242696 h 318134"/>
              <a:gd name="connsiteX14" fmla="*/ 163576 w 399669"/>
              <a:gd name="connsiteY14" fmla="*/ 191515 h 318134"/>
              <a:gd name="connsiteX15" fmla="*/ 46863 w 399669"/>
              <a:gd name="connsiteY15" fmla="*/ 191515 h 318134"/>
              <a:gd name="connsiteX16" fmla="*/ 46863 w 399669"/>
              <a:gd name="connsiteY16" fmla="*/ 124840 h 318134"/>
              <a:gd name="connsiteX17" fmla="*/ 163576 w 399669"/>
              <a:gd name="connsiteY17" fmla="*/ 124840 h 318134"/>
              <a:gd name="connsiteX18" fmla="*/ 163576 w 399669"/>
              <a:gd name="connsiteY18" fmla="*/ 75438 h 318134"/>
              <a:gd name="connsiteX19" fmla="*/ 36067 w 399669"/>
              <a:gd name="connsiteY19" fmla="*/ 75438 h 318134"/>
              <a:gd name="connsiteX20" fmla="*/ 36067 w 399669"/>
              <a:gd name="connsiteY20" fmla="*/ 6350 h 318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99669" h="318134">
                <a:moveTo>
                  <a:pt x="36067" y="6350"/>
                </a:moveTo>
                <a:lnTo>
                  <a:pt x="378967" y="6350"/>
                </a:lnTo>
                <a:lnTo>
                  <a:pt x="378967" y="75438"/>
                </a:lnTo>
                <a:lnTo>
                  <a:pt x="245109" y="75438"/>
                </a:lnTo>
                <a:lnTo>
                  <a:pt x="245109" y="124840"/>
                </a:lnTo>
                <a:lnTo>
                  <a:pt x="362965" y="124840"/>
                </a:lnTo>
                <a:lnTo>
                  <a:pt x="362965" y="191515"/>
                </a:lnTo>
                <a:lnTo>
                  <a:pt x="245109" y="191515"/>
                </a:lnTo>
                <a:lnTo>
                  <a:pt x="245109" y="242696"/>
                </a:lnTo>
                <a:lnTo>
                  <a:pt x="393319" y="242696"/>
                </a:lnTo>
                <a:lnTo>
                  <a:pt x="393319" y="311784"/>
                </a:lnTo>
                <a:lnTo>
                  <a:pt x="6350" y="311784"/>
                </a:lnTo>
                <a:lnTo>
                  <a:pt x="6350" y="242696"/>
                </a:lnTo>
                <a:lnTo>
                  <a:pt x="163576" y="242696"/>
                </a:lnTo>
                <a:lnTo>
                  <a:pt x="163576" y="191515"/>
                </a:lnTo>
                <a:lnTo>
                  <a:pt x="46863" y="191515"/>
                </a:lnTo>
                <a:lnTo>
                  <a:pt x="46863" y="124840"/>
                </a:lnTo>
                <a:lnTo>
                  <a:pt x="163576" y="124840"/>
                </a:lnTo>
                <a:lnTo>
                  <a:pt x="163576" y="75438"/>
                </a:lnTo>
                <a:lnTo>
                  <a:pt x="36067" y="75438"/>
                </a:lnTo>
                <a:lnTo>
                  <a:pt x="36067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86051" y="4101719"/>
            <a:ext cx="399669" cy="318134"/>
          </a:xfrm>
          <a:custGeom>
            <a:avLst/>
            <a:gdLst>
              <a:gd name="connsiteX0" fmla="*/ 36068 w 399669"/>
              <a:gd name="connsiteY0" fmla="*/ 6350 h 318134"/>
              <a:gd name="connsiteX1" fmla="*/ 378968 w 399669"/>
              <a:gd name="connsiteY1" fmla="*/ 6350 h 318134"/>
              <a:gd name="connsiteX2" fmla="*/ 378968 w 399669"/>
              <a:gd name="connsiteY2" fmla="*/ 75438 h 318134"/>
              <a:gd name="connsiteX3" fmla="*/ 245110 w 399669"/>
              <a:gd name="connsiteY3" fmla="*/ 75438 h 318134"/>
              <a:gd name="connsiteX4" fmla="*/ 245110 w 399669"/>
              <a:gd name="connsiteY4" fmla="*/ 124840 h 318134"/>
              <a:gd name="connsiteX5" fmla="*/ 362966 w 399669"/>
              <a:gd name="connsiteY5" fmla="*/ 124840 h 318134"/>
              <a:gd name="connsiteX6" fmla="*/ 362966 w 399669"/>
              <a:gd name="connsiteY6" fmla="*/ 191515 h 318134"/>
              <a:gd name="connsiteX7" fmla="*/ 245110 w 399669"/>
              <a:gd name="connsiteY7" fmla="*/ 191515 h 318134"/>
              <a:gd name="connsiteX8" fmla="*/ 245110 w 399669"/>
              <a:gd name="connsiteY8" fmla="*/ 242696 h 318134"/>
              <a:gd name="connsiteX9" fmla="*/ 393319 w 399669"/>
              <a:gd name="connsiteY9" fmla="*/ 242696 h 318134"/>
              <a:gd name="connsiteX10" fmla="*/ 393319 w 399669"/>
              <a:gd name="connsiteY10" fmla="*/ 311784 h 318134"/>
              <a:gd name="connsiteX11" fmla="*/ 6350 w 399669"/>
              <a:gd name="connsiteY11" fmla="*/ 311784 h 318134"/>
              <a:gd name="connsiteX12" fmla="*/ 6350 w 399669"/>
              <a:gd name="connsiteY12" fmla="*/ 242696 h 318134"/>
              <a:gd name="connsiteX13" fmla="*/ 163576 w 399669"/>
              <a:gd name="connsiteY13" fmla="*/ 242696 h 318134"/>
              <a:gd name="connsiteX14" fmla="*/ 163576 w 399669"/>
              <a:gd name="connsiteY14" fmla="*/ 191515 h 318134"/>
              <a:gd name="connsiteX15" fmla="*/ 46863 w 399669"/>
              <a:gd name="connsiteY15" fmla="*/ 191515 h 318134"/>
              <a:gd name="connsiteX16" fmla="*/ 46863 w 399669"/>
              <a:gd name="connsiteY16" fmla="*/ 124840 h 318134"/>
              <a:gd name="connsiteX17" fmla="*/ 163576 w 399669"/>
              <a:gd name="connsiteY17" fmla="*/ 124840 h 318134"/>
              <a:gd name="connsiteX18" fmla="*/ 163576 w 399669"/>
              <a:gd name="connsiteY18" fmla="*/ 75438 h 318134"/>
              <a:gd name="connsiteX19" fmla="*/ 36068 w 399669"/>
              <a:gd name="connsiteY19" fmla="*/ 75438 h 318134"/>
              <a:gd name="connsiteX20" fmla="*/ 36068 w 399669"/>
              <a:gd name="connsiteY20" fmla="*/ 6350 h 3181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99669" h="318134">
                <a:moveTo>
                  <a:pt x="36068" y="6350"/>
                </a:moveTo>
                <a:lnTo>
                  <a:pt x="378968" y="6350"/>
                </a:lnTo>
                <a:lnTo>
                  <a:pt x="378968" y="75438"/>
                </a:lnTo>
                <a:lnTo>
                  <a:pt x="245110" y="75438"/>
                </a:lnTo>
                <a:lnTo>
                  <a:pt x="245110" y="124840"/>
                </a:lnTo>
                <a:lnTo>
                  <a:pt x="362966" y="124840"/>
                </a:lnTo>
                <a:lnTo>
                  <a:pt x="362966" y="191515"/>
                </a:lnTo>
                <a:lnTo>
                  <a:pt x="245110" y="191515"/>
                </a:lnTo>
                <a:lnTo>
                  <a:pt x="245110" y="242696"/>
                </a:lnTo>
                <a:lnTo>
                  <a:pt x="393319" y="242696"/>
                </a:lnTo>
                <a:lnTo>
                  <a:pt x="393319" y="311784"/>
                </a:lnTo>
                <a:lnTo>
                  <a:pt x="6350" y="311784"/>
                </a:lnTo>
                <a:lnTo>
                  <a:pt x="6350" y="242696"/>
                </a:lnTo>
                <a:lnTo>
                  <a:pt x="163576" y="242696"/>
                </a:lnTo>
                <a:lnTo>
                  <a:pt x="163576" y="191515"/>
                </a:lnTo>
                <a:lnTo>
                  <a:pt x="46863" y="191515"/>
                </a:lnTo>
                <a:lnTo>
                  <a:pt x="46863" y="124840"/>
                </a:lnTo>
                <a:lnTo>
                  <a:pt x="163576" y="124840"/>
                </a:lnTo>
                <a:lnTo>
                  <a:pt x="163576" y="75438"/>
                </a:lnTo>
                <a:lnTo>
                  <a:pt x="36068" y="75438"/>
                </a:lnTo>
                <a:lnTo>
                  <a:pt x="36068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867402" y="4045203"/>
            <a:ext cx="126365" cy="61467"/>
          </a:xfrm>
          <a:custGeom>
            <a:avLst/>
            <a:gdLst>
              <a:gd name="connsiteX0" fmla="*/ 6350 w 126365"/>
              <a:gd name="connsiteY0" fmla="*/ 6350 h 61467"/>
              <a:gd name="connsiteX1" fmla="*/ 6350 w 126365"/>
              <a:gd name="connsiteY1" fmla="*/ 55117 h 61467"/>
              <a:gd name="connsiteX2" fmla="*/ 120014 w 126365"/>
              <a:gd name="connsiteY2" fmla="*/ 55117 h 61467"/>
              <a:gd name="connsiteX3" fmla="*/ 120014 w 126365"/>
              <a:gd name="connsiteY3" fmla="*/ 6350 h 61467"/>
              <a:gd name="connsiteX4" fmla="*/ 6350 w 126365"/>
              <a:gd name="connsiteY4" fmla="*/ 6350 h 6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365" h="61467">
                <a:moveTo>
                  <a:pt x="6350" y="6350"/>
                </a:moveTo>
                <a:lnTo>
                  <a:pt x="6350" y="55117"/>
                </a:lnTo>
                <a:lnTo>
                  <a:pt x="120014" y="55117"/>
                </a:lnTo>
                <a:lnTo>
                  <a:pt x="120014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673346" y="4045203"/>
            <a:ext cx="125857" cy="61467"/>
          </a:xfrm>
          <a:custGeom>
            <a:avLst/>
            <a:gdLst>
              <a:gd name="connsiteX0" fmla="*/ 6350 w 125857"/>
              <a:gd name="connsiteY0" fmla="*/ 6350 h 61467"/>
              <a:gd name="connsiteX1" fmla="*/ 6350 w 125857"/>
              <a:gd name="connsiteY1" fmla="*/ 55117 h 61467"/>
              <a:gd name="connsiteX2" fmla="*/ 119507 w 125857"/>
              <a:gd name="connsiteY2" fmla="*/ 55117 h 61467"/>
              <a:gd name="connsiteX3" fmla="*/ 119507 w 125857"/>
              <a:gd name="connsiteY3" fmla="*/ 6350 h 61467"/>
              <a:gd name="connsiteX4" fmla="*/ 6350 w 125857"/>
              <a:gd name="connsiteY4" fmla="*/ 6350 h 6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857" h="61467">
                <a:moveTo>
                  <a:pt x="6350" y="6350"/>
                </a:moveTo>
                <a:lnTo>
                  <a:pt x="6350" y="55117"/>
                </a:lnTo>
                <a:lnTo>
                  <a:pt x="119507" y="55117"/>
                </a:lnTo>
                <a:lnTo>
                  <a:pt x="119507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90641" y="3954653"/>
            <a:ext cx="254380" cy="52578"/>
          </a:xfrm>
          <a:custGeom>
            <a:avLst/>
            <a:gdLst>
              <a:gd name="connsiteX0" fmla="*/ 6350 w 254380"/>
              <a:gd name="connsiteY0" fmla="*/ 6350 h 52578"/>
              <a:gd name="connsiteX1" fmla="*/ 6350 w 254380"/>
              <a:gd name="connsiteY1" fmla="*/ 46227 h 52578"/>
              <a:gd name="connsiteX2" fmla="*/ 248030 w 254380"/>
              <a:gd name="connsiteY2" fmla="*/ 46227 h 52578"/>
              <a:gd name="connsiteX3" fmla="*/ 248030 w 254380"/>
              <a:gd name="connsiteY3" fmla="*/ 6350 h 52578"/>
              <a:gd name="connsiteX4" fmla="*/ 6350 w 254380"/>
              <a:gd name="connsiteY4" fmla="*/ 6350 h 525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380" h="52578">
                <a:moveTo>
                  <a:pt x="6350" y="6350"/>
                </a:moveTo>
                <a:lnTo>
                  <a:pt x="6350" y="46227"/>
                </a:lnTo>
                <a:lnTo>
                  <a:pt x="248030" y="46227"/>
                </a:lnTo>
                <a:lnTo>
                  <a:pt x="24803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52242" y="3954653"/>
            <a:ext cx="254380" cy="52578"/>
          </a:xfrm>
          <a:custGeom>
            <a:avLst/>
            <a:gdLst>
              <a:gd name="connsiteX0" fmla="*/ 6350 w 254380"/>
              <a:gd name="connsiteY0" fmla="*/ 6350 h 52578"/>
              <a:gd name="connsiteX1" fmla="*/ 6350 w 254380"/>
              <a:gd name="connsiteY1" fmla="*/ 46227 h 52578"/>
              <a:gd name="connsiteX2" fmla="*/ 248030 w 254380"/>
              <a:gd name="connsiteY2" fmla="*/ 46227 h 52578"/>
              <a:gd name="connsiteX3" fmla="*/ 248030 w 254380"/>
              <a:gd name="connsiteY3" fmla="*/ 6350 h 52578"/>
              <a:gd name="connsiteX4" fmla="*/ 6350 w 254380"/>
              <a:gd name="connsiteY4" fmla="*/ 6350 h 525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380" h="52578">
                <a:moveTo>
                  <a:pt x="6350" y="6350"/>
                </a:moveTo>
                <a:lnTo>
                  <a:pt x="6350" y="46227"/>
                </a:lnTo>
                <a:lnTo>
                  <a:pt x="248030" y="46227"/>
                </a:lnTo>
                <a:lnTo>
                  <a:pt x="24803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3492" y="3954653"/>
            <a:ext cx="254330" cy="52578"/>
          </a:xfrm>
          <a:custGeom>
            <a:avLst/>
            <a:gdLst>
              <a:gd name="connsiteX0" fmla="*/ 6350 w 254330"/>
              <a:gd name="connsiteY0" fmla="*/ 6350 h 52578"/>
              <a:gd name="connsiteX1" fmla="*/ 6350 w 254330"/>
              <a:gd name="connsiteY1" fmla="*/ 46227 h 52578"/>
              <a:gd name="connsiteX2" fmla="*/ 247980 w 254330"/>
              <a:gd name="connsiteY2" fmla="*/ 46227 h 52578"/>
              <a:gd name="connsiteX3" fmla="*/ 247980 w 254330"/>
              <a:gd name="connsiteY3" fmla="*/ 6350 h 52578"/>
              <a:gd name="connsiteX4" fmla="*/ 6350 w 254330"/>
              <a:gd name="connsiteY4" fmla="*/ 6350 h 525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4330" h="52578">
                <a:moveTo>
                  <a:pt x="6350" y="6350"/>
                </a:moveTo>
                <a:lnTo>
                  <a:pt x="6350" y="46227"/>
                </a:lnTo>
                <a:lnTo>
                  <a:pt x="247980" y="46227"/>
                </a:lnTo>
                <a:lnTo>
                  <a:pt x="247980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075298" y="3929634"/>
            <a:ext cx="164465" cy="74676"/>
          </a:xfrm>
          <a:custGeom>
            <a:avLst/>
            <a:gdLst>
              <a:gd name="connsiteX0" fmla="*/ 6350 w 164465"/>
              <a:gd name="connsiteY0" fmla="*/ 6350 h 74676"/>
              <a:gd name="connsiteX1" fmla="*/ 6350 w 164465"/>
              <a:gd name="connsiteY1" fmla="*/ 68325 h 74676"/>
              <a:gd name="connsiteX2" fmla="*/ 158115 w 164465"/>
              <a:gd name="connsiteY2" fmla="*/ 68325 h 74676"/>
              <a:gd name="connsiteX3" fmla="*/ 158115 w 164465"/>
              <a:gd name="connsiteY3" fmla="*/ 6350 h 74676"/>
              <a:gd name="connsiteX4" fmla="*/ 6350 w 164465"/>
              <a:gd name="connsiteY4" fmla="*/ 6350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465" h="74676">
                <a:moveTo>
                  <a:pt x="6350" y="6350"/>
                </a:moveTo>
                <a:lnTo>
                  <a:pt x="6350" y="68325"/>
                </a:lnTo>
                <a:lnTo>
                  <a:pt x="158115" y="68325"/>
                </a:lnTo>
                <a:lnTo>
                  <a:pt x="15811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36898" y="3929634"/>
            <a:ext cx="164465" cy="74676"/>
          </a:xfrm>
          <a:custGeom>
            <a:avLst/>
            <a:gdLst>
              <a:gd name="connsiteX0" fmla="*/ 6350 w 164465"/>
              <a:gd name="connsiteY0" fmla="*/ 6350 h 74676"/>
              <a:gd name="connsiteX1" fmla="*/ 6350 w 164465"/>
              <a:gd name="connsiteY1" fmla="*/ 68325 h 74676"/>
              <a:gd name="connsiteX2" fmla="*/ 158115 w 164465"/>
              <a:gd name="connsiteY2" fmla="*/ 68325 h 74676"/>
              <a:gd name="connsiteX3" fmla="*/ 158115 w 164465"/>
              <a:gd name="connsiteY3" fmla="*/ 6350 h 74676"/>
              <a:gd name="connsiteX4" fmla="*/ 6350 w 164465"/>
              <a:gd name="connsiteY4" fmla="*/ 6350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465" h="74676">
                <a:moveTo>
                  <a:pt x="6350" y="6350"/>
                </a:moveTo>
                <a:lnTo>
                  <a:pt x="6350" y="68325"/>
                </a:lnTo>
                <a:lnTo>
                  <a:pt x="158115" y="68325"/>
                </a:lnTo>
                <a:lnTo>
                  <a:pt x="15811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08098" y="3929634"/>
            <a:ext cx="164465" cy="74676"/>
          </a:xfrm>
          <a:custGeom>
            <a:avLst/>
            <a:gdLst>
              <a:gd name="connsiteX0" fmla="*/ 6350 w 164465"/>
              <a:gd name="connsiteY0" fmla="*/ 6350 h 74676"/>
              <a:gd name="connsiteX1" fmla="*/ 6350 w 164465"/>
              <a:gd name="connsiteY1" fmla="*/ 68325 h 74676"/>
              <a:gd name="connsiteX2" fmla="*/ 158115 w 164465"/>
              <a:gd name="connsiteY2" fmla="*/ 68325 h 74676"/>
              <a:gd name="connsiteX3" fmla="*/ 158115 w 164465"/>
              <a:gd name="connsiteY3" fmla="*/ 6350 h 74676"/>
              <a:gd name="connsiteX4" fmla="*/ 6350 w 164465"/>
              <a:gd name="connsiteY4" fmla="*/ 6350 h 74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4465" h="74676">
                <a:moveTo>
                  <a:pt x="6350" y="6350"/>
                </a:moveTo>
                <a:lnTo>
                  <a:pt x="6350" y="68325"/>
                </a:lnTo>
                <a:lnTo>
                  <a:pt x="158115" y="68325"/>
                </a:lnTo>
                <a:lnTo>
                  <a:pt x="158115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31614" y="3862959"/>
            <a:ext cx="602107" cy="571119"/>
          </a:xfrm>
          <a:custGeom>
            <a:avLst/>
            <a:gdLst>
              <a:gd name="connsiteX0" fmla="*/ 20701 w 602107"/>
              <a:gd name="connsiteY0" fmla="*/ 6350 h 571119"/>
              <a:gd name="connsiteX1" fmla="*/ 582676 w 602107"/>
              <a:gd name="connsiteY1" fmla="*/ 6350 h 571119"/>
              <a:gd name="connsiteX2" fmla="*/ 582676 w 602107"/>
              <a:gd name="connsiteY2" fmla="*/ 77850 h 571119"/>
              <a:gd name="connsiteX3" fmla="*/ 342138 w 602107"/>
              <a:gd name="connsiteY3" fmla="*/ 77850 h 571119"/>
              <a:gd name="connsiteX4" fmla="*/ 342138 w 602107"/>
              <a:gd name="connsiteY4" fmla="*/ 118363 h 571119"/>
              <a:gd name="connsiteX5" fmla="*/ 536828 w 602107"/>
              <a:gd name="connsiteY5" fmla="*/ 118363 h 571119"/>
              <a:gd name="connsiteX6" fmla="*/ 536828 w 602107"/>
              <a:gd name="connsiteY6" fmla="*/ 354075 h 571119"/>
              <a:gd name="connsiteX7" fmla="*/ 595757 w 602107"/>
              <a:gd name="connsiteY7" fmla="*/ 354075 h 571119"/>
              <a:gd name="connsiteX8" fmla="*/ 595757 w 602107"/>
              <a:gd name="connsiteY8" fmla="*/ 425450 h 571119"/>
              <a:gd name="connsiteX9" fmla="*/ 536828 w 602107"/>
              <a:gd name="connsiteY9" fmla="*/ 425450 h 571119"/>
              <a:gd name="connsiteX10" fmla="*/ 536828 w 602107"/>
              <a:gd name="connsiteY10" fmla="*/ 468375 h 571119"/>
              <a:gd name="connsiteX11" fmla="*/ 519938 w 602107"/>
              <a:gd name="connsiteY11" fmla="*/ 531875 h 571119"/>
              <a:gd name="connsiteX12" fmla="*/ 473964 w 602107"/>
              <a:gd name="connsiteY12" fmla="*/ 558545 h 571119"/>
              <a:gd name="connsiteX13" fmla="*/ 357632 w 602107"/>
              <a:gd name="connsiteY13" fmla="*/ 561847 h 571119"/>
              <a:gd name="connsiteX14" fmla="*/ 342138 w 602107"/>
              <a:gd name="connsiteY14" fmla="*/ 483234 h 571119"/>
              <a:gd name="connsiteX15" fmla="*/ 415670 w 602107"/>
              <a:gd name="connsiteY15" fmla="*/ 486282 h 571119"/>
              <a:gd name="connsiteX16" fmla="*/ 449579 w 602107"/>
              <a:gd name="connsiteY16" fmla="*/ 474725 h 571119"/>
              <a:gd name="connsiteX17" fmla="*/ 455802 w 602107"/>
              <a:gd name="connsiteY17" fmla="*/ 449325 h 571119"/>
              <a:gd name="connsiteX18" fmla="*/ 455802 w 602107"/>
              <a:gd name="connsiteY18" fmla="*/ 425450 h 571119"/>
              <a:gd name="connsiteX19" fmla="*/ 148082 w 602107"/>
              <a:gd name="connsiteY19" fmla="*/ 425450 h 571119"/>
              <a:gd name="connsiteX20" fmla="*/ 148082 w 602107"/>
              <a:gd name="connsiteY20" fmla="*/ 564769 h 571119"/>
              <a:gd name="connsiteX21" fmla="*/ 67055 w 602107"/>
              <a:gd name="connsiteY21" fmla="*/ 564769 h 571119"/>
              <a:gd name="connsiteX22" fmla="*/ 67055 w 602107"/>
              <a:gd name="connsiteY22" fmla="*/ 425450 h 571119"/>
              <a:gd name="connsiteX23" fmla="*/ 6350 w 602107"/>
              <a:gd name="connsiteY23" fmla="*/ 425450 h 571119"/>
              <a:gd name="connsiteX24" fmla="*/ 6350 w 602107"/>
              <a:gd name="connsiteY24" fmla="*/ 354075 h 571119"/>
              <a:gd name="connsiteX25" fmla="*/ 67055 w 602107"/>
              <a:gd name="connsiteY25" fmla="*/ 354075 h 571119"/>
              <a:gd name="connsiteX26" fmla="*/ 67055 w 602107"/>
              <a:gd name="connsiteY26" fmla="*/ 118363 h 571119"/>
              <a:gd name="connsiteX27" fmla="*/ 261239 w 602107"/>
              <a:gd name="connsiteY27" fmla="*/ 118363 h 571119"/>
              <a:gd name="connsiteX28" fmla="*/ 261239 w 602107"/>
              <a:gd name="connsiteY28" fmla="*/ 77850 h 571119"/>
              <a:gd name="connsiteX29" fmla="*/ 20701 w 602107"/>
              <a:gd name="connsiteY29" fmla="*/ 77850 h 571119"/>
              <a:gd name="connsiteX30" fmla="*/ 20701 w 602107"/>
              <a:gd name="connsiteY30" fmla="*/ 6350 h 571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</a:cxnLst>
            <a:rect l="l" t="t" r="r" b="b"/>
            <a:pathLst>
              <a:path w="602107" h="571119">
                <a:moveTo>
                  <a:pt x="20701" y="6350"/>
                </a:moveTo>
                <a:lnTo>
                  <a:pt x="582676" y="6350"/>
                </a:lnTo>
                <a:lnTo>
                  <a:pt x="582676" y="77850"/>
                </a:lnTo>
                <a:lnTo>
                  <a:pt x="342138" y="77850"/>
                </a:lnTo>
                <a:lnTo>
                  <a:pt x="342138" y="118363"/>
                </a:lnTo>
                <a:lnTo>
                  <a:pt x="536828" y="118363"/>
                </a:lnTo>
                <a:lnTo>
                  <a:pt x="536828" y="354075"/>
                </a:lnTo>
                <a:lnTo>
                  <a:pt x="595757" y="354075"/>
                </a:lnTo>
                <a:lnTo>
                  <a:pt x="595757" y="425450"/>
                </a:lnTo>
                <a:lnTo>
                  <a:pt x="536828" y="425450"/>
                </a:lnTo>
                <a:lnTo>
                  <a:pt x="536828" y="468375"/>
                </a:lnTo>
                <a:cubicBezTo>
                  <a:pt x="536828" y="495807"/>
                  <a:pt x="531240" y="516889"/>
                  <a:pt x="519938" y="531875"/>
                </a:cubicBezTo>
                <a:cubicBezTo>
                  <a:pt x="508761" y="546861"/>
                  <a:pt x="493395" y="555751"/>
                  <a:pt x="473964" y="558545"/>
                </a:cubicBezTo>
                <a:cubicBezTo>
                  <a:pt x="454532" y="561339"/>
                  <a:pt x="415797" y="562482"/>
                  <a:pt x="357632" y="561847"/>
                </a:cubicBezTo>
                <a:cubicBezTo>
                  <a:pt x="353695" y="532891"/>
                  <a:pt x="348488" y="506729"/>
                  <a:pt x="342138" y="483234"/>
                </a:cubicBezTo>
                <a:cubicBezTo>
                  <a:pt x="374903" y="485266"/>
                  <a:pt x="399414" y="486282"/>
                  <a:pt x="415670" y="486282"/>
                </a:cubicBezTo>
                <a:cubicBezTo>
                  <a:pt x="434085" y="486282"/>
                  <a:pt x="445389" y="482472"/>
                  <a:pt x="449579" y="474725"/>
                </a:cubicBezTo>
                <a:cubicBezTo>
                  <a:pt x="453770" y="467105"/>
                  <a:pt x="455802" y="458596"/>
                  <a:pt x="455802" y="449325"/>
                </a:cubicBezTo>
                <a:lnTo>
                  <a:pt x="455802" y="425450"/>
                </a:lnTo>
                <a:lnTo>
                  <a:pt x="148082" y="425450"/>
                </a:lnTo>
                <a:lnTo>
                  <a:pt x="148082" y="564769"/>
                </a:lnTo>
                <a:lnTo>
                  <a:pt x="67055" y="564769"/>
                </a:lnTo>
                <a:lnTo>
                  <a:pt x="67055" y="425450"/>
                </a:lnTo>
                <a:lnTo>
                  <a:pt x="6350" y="425450"/>
                </a:lnTo>
                <a:lnTo>
                  <a:pt x="6350" y="354075"/>
                </a:lnTo>
                <a:lnTo>
                  <a:pt x="67055" y="354075"/>
                </a:lnTo>
                <a:lnTo>
                  <a:pt x="67055" y="118363"/>
                </a:lnTo>
                <a:lnTo>
                  <a:pt x="261239" y="118363"/>
                </a:lnTo>
                <a:lnTo>
                  <a:pt x="261239" y="77850"/>
                </a:lnTo>
                <a:lnTo>
                  <a:pt x="20701" y="77850"/>
                </a:lnTo>
                <a:lnTo>
                  <a:pt x="2070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96178" y="3860672"/>
            <a:ext cx="322834" cy="212725"/>
          </a:xfrm>
          <a:custGeom>
            <a:avLst/>
            <a:gdLst>
              <a:gd name="connsiteX0" fmla="*/ 6350 w 322834"/>
              <a:gd name="connsiteY0" fmla="*/ 6350 h 212725"/>
              <a:gd name="connsiteX1" fmla="*/ 316483 w 322834"/>
              <a:gd name="connsiteY1" fmla="*/ 6350 h 212725"/>
              <a:gd name="connsiteX2" fmla="*/ 316483 w 322834"/>
              <a:gd name="connsiteY2" fmla="*/ 206375 h 212725"/>
              <a:gd name="connsiteX3" fmla="*/ 6350 w 322834"/>
              <a:gd name="connsiteY3" fmla="*/ 206375 h 212725"/>
              <a:gd name="connsiteX4" fmla="*/ 6350 w 322834"/>
              <a:gd name="connsiteY4" fmla="*/ 6350 h 212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2834" h="212725">
                <a:moveTo>
                  <a:pt x="6350" y="6350"/>
                </a:moveTo>
                <a:lnTo>
                  <a:pt x="316483" y="6350"/>
                </a:lnTo>
                <a:lnTo>
                  <a:pt x="316483" y="206375"/>
                </a:lnTo>
                <a:lnTo>
                  <a:pt x="6350" y="20637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57778" y="3860672"/>
            <a:ext cx="322834" cy="212725"/>
          </a:xfrm>
          <a:custGeom>
            <a:avLst/>
            <a:gdLst>
              <a:gd name="connsiteX0" fmla="*/ 6350 w 322834"/>
              <a:gd name="connsiteY0" fmla="*/ 6350 h 212725"/>
              <a:gd name="connsiteX1" fmla="*/ 316483 w 322834"/>
              <a:gd name="connsiteY1" fmla="*/ 6350 h 212725"/>
              <a:gd name="connsiteX2" fmla="*/ 316483 w 322834"/>
              <a:gd name="connsiteY2" fmla="*/ 206375 h 212725"/>
              <a:gd name="connsiteX3" fmla="*/ 6350 w 322834"/>
              <a:gd name="connsiteY3" fmla="*/ 206375 h 212725"/>
              <a:gd name="connsiteX4" fmla="*/ 6350 w 322834"/>
              <a:gd name="connsiteY4" fmla="*/ 6350 h 212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2834" h="212725">
                <a:moveTo>
                  <a:pt x="6350" y="6350"/>
                </a:moveTo>
                <a:lnTo>
                  <a:pt x="316483" y="6350"/>
                </a:lnTo>
                <a:lnTo>
                  <a:pt x="316483" y="206375"/>
                </a:lnTo>
                <a:lnTo>
                  <a:pt x="6350" y="20637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8977" y="3860672"/>
            <a:ext cx="322833" cy="212725"/>
          </a:xfrm>
          <a:custGeom>
            <a:avLst/>
            <a:gdLst>
              <a:gd name="connsiteX0" fmla="*/ 6350 w 322833"/>
              <a:gd name="connsiteY0" fmla="*/ 6350 h 212725"/>
              <a:gd name="connsiteX1" fmla="*/ 316483 w 322833"/>
              <a:gd name="connsiteY1" fmla="*/ 6350 h 212725"/>
              <a:gd name="connsiteX2" fmla="*/ 316483 w 322833"/>
              <a:gd name="connsiteY2" fmla="*/ 206375 h 212725"/>
              <a:gd name="connsiteX3" fmla="*/ 6350 w 322833"/>
              <a:gd name="connsiteY3" fmla="*/ 206375 h 212725"/>
              <a:gd name="connsiteX4" fmla="*/ 6350 w 322833"/>
              <a:gd name="connsiteY4" fmla="*/ 6350 h 2127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2833" h="212725">
                <a:moveTo>
                  <a:pt x="6350" y="6350"/>
                </a:moveTo>
                <a:lnTo>
                  <a:pt x="316483" y="6350"/>
                </a:lnTo>
                <a:lnTo>
                  <a:pt x="316483" y="206375"/>
                </a:lnTo>
                <a:lnTo>
                  <a:pt x="6350" y="206375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8528" y="3850513"/>
            <a:ext cx="265684" cy="587755"/>
          </a:xfrm>
          <a:custGeom>
            <a:avLst/>
            <a:gdLst>
              <a:gd name="connsiteX0" fmla="*/ 219455 w 265684"/>
              <a:gd name="connsiteY0" fmla="*/ 6350 h 587755"/>
              <a:gd name="connsiteX1" fmla="*/ 237870 w 265684"/>
              <a:gd name="connsiteY1" fmla="*/ 80771 h 587755"/>
              <a:gd name="connsiteX2" fmla="*/ 165226 w 265684"/>
              <a:gd name="connsiteY2" fmla="*/ 92328 h 587755"/>
              <a:gd name="connsiteX3" fmla="*/ 165226 w 265684"/>
              <a:gd name="connsiteY3" fmla="*/ 167132 h 587755"/>
              <a:gd name="connsiteX4" fmla="*/ 233044 w 265684"/>
              <a:gd name="connsiteY4" fmla="*/ 167132 h 587755"/>
              <a:gd name="connsiteX5" fmla="*/ 233044 w 265684"/>
              <a:gd name="connsiteY5" fmla="*/ 237871 h 587755"/>
              <a:gd name="connsiteX6" fmla="*/ 165226 w 265684"/>
              <a:gd name="connsiteY6" fmla="*/ 237871 h 587755"/>
              <a:gd name="connsiteX7" fmla="*/ 165226 w 265684"/>
              <a:gd name="connsiteY7" fmla="*/ 303402 h 587755"/>
              <a:gd name="connsiteX8" fmla="*/ 181863 w 265684"/>
              <a:gd name="connsiteY8" fmla="*/ 286765 h 587755"/>
              <a:gd name="connsiteX9" fmla="*/ 259333 w 265684"/>
              <a:gd name="connsiteY9" fmla="*/ 356996 h 587755"/>
              <a:gd name="connsiteX10" fmla="*/ 206375 w 265684"/>
              <a:gd name="connsiteY10" fmla="*/ 408177 h 587755"/>
              <a:gd name="connsiteX11" fmla="*/ 165226 w 265684"/>
              <a:gd name="connsiteY11" fmla="*/ 359409 h 587755"/>
              <a:gd name="connsiteX12" fmla="*/ 165226 w 265684"/>
              <a:gd name="connsiteY12" fmla="*/ 581405 h 587755"/>
              <a:gd name="connsiteX13" fmla="*/ 89026 w 265684"/>
              <a:gd name="connsiteY13" fmla="*/ 581405 h 587755"/>
              <a:gd name="connsiteX14" fmla="*/ 89026 w 265684"/>
              <a:gd name="connsiteY14" fmla="*/ 351916 h 587755"/>
              <a:gd name="connsiteX15" fmla="*/ 34925 w 265684"/>
              <a:gd name="connsiteY15" fmla="*/ 479678 h 587755"/>
              <a:gd name="connsiteX16" fmla="*/ 6350 w 265684"/>
              <a:gd name="connsiteY16" fmla="*/ 379602 h 587755"/>
              <a:gd name="connsiteX17" fmla="*/ 77723 w 265684"/>
              <a:gd name="connsiteY17" fmla="*/ 237871 h 587755"/>
              <a:gd name="connsiteX18" fmla="*/ 9905 w 265684"/>
              <a:gd name="connsiteY18" fmla="*/ 237871 h 587755"/>
              <a:gd name="connsiteX19" fmla="*/ 9905 w 265684"/>
              <a:gd name="connsiteY19" fmla="*/ 167132 h 587755"/>
              <a:gd name="connsiteX20" fmla="*/ 89026 w 265684"/>
              <a:gd name="connsiteY20" fmla="*/ 167132 h 587755"/>
              <a:gd name="connsiteX21" fmla="*/ 89026 w 265684"/>
              <a:gd name="connsiteY21" fmla="*/ 101600 h 587755"/>
              <a:gd name="connsiteX22" fmla="*/ 18160 w 265684"/>
              <a:gd name="connsiteY22" fmla="*/ 107569 h 587755"/>
              <a:gd name="connsiteX23" fmla="*/ 7492 w 265684"/>
              <a:gd name="connsiteY23" fmla="*/ 31369 h 587755"/>
              <a:gd name="connsiteX24" fmla="*/ 219455 w 265684"/>
              <a:gd name="connsiteY24" fmla="*/ 6350 h 587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65684" h="587755">
                <a:moveTo>
                  <a:pt x="219455" y="6350"/>
                </a:moveTo>
                <a:lnTo>
                  <a:pt x="237870" y="80771"/>
                </a:lnTo>
                <a:cubicBezTo>
                  <a:pt x="213613" y="85090"/>
                  <a:pt x="189483" y="89027"/>
                  <a:pt x="165226" y="92328"/>
                </a:cubicBezTo>
                <a:lnTo>
                  <a:pt x="165226" y="167132"/>
                </a:lnTo>
                <a:lnTo>
                  <a:pt x="233044" y="167132"/>
                </a:lnTo>
                <a:lnTo>
                  <a:pt x="233044" y="237871"/>
                </a:lnTo>
                <a:lnTo>
                  <a:pt x="165226" y="237871"/>
                </a:lnTo>
                <a:lnTo>
                  <a:pt x="165226" y="303402"/>
                </a:lnTo>
                <a:lnTo>
                  <a:pt x="181863" y="286765"/>
                </a:lnTo>
                <a:cubicBezTo>
                  <a:pt x="201802" y="303402"/>
                  <a:pt x="227583" y="326771"/>
                  <a:pt x="259333" y="356996"/>
                </a:cubicBezTo>
                <a:lnTo>
                  <a:pt x="206375" y="408177"/>
                </a:lnTo>
                <a:cubicBezTo>
                  <a:pt x="192277" y="390778"/>
                  <a:pt x="178561" y="374396"/>
                  <a:pt x="165226" y="359409"/>
                </a:cubicBezTo>
                <a:lnTo>
                  <a:pt x="165226" y="581405"/>
                </a:lnTo>
                <a:lnTo>
                  <a:pt x="89026" y="581405"/>
                </a:lnTo>
                <a:lnTo>
                  <a:pt x="89026" y="351916"/>
                </a:lnTo>
                <a:cubicBezTo>
                  <a:pt x="74294" y="396621"/>
                  <a:pt x="56260" y="439165"/>
                  <a:pt x="34925" y="479678"/>
                </a:cubicBezTo>
                <a:cubicBezTo>
                  <a:pt x="27304" y="445515"/>
                  <a:pt x="17779" y="412115"/>
                  <a:pt x="6350" y="379602"/>
                </a:cubicBezTo>
                <a:cubicBezTo>
                  <a:pt x="32511" y="343280"/>
                  <a:pt x="56260" y="296036"/>
                  <a:pt x="77723" y="237871"/>
                </a:cubicBezTo>
                <a:lnTo>
                  <a:pt x="9905" y="237871"/>
                </a:lnTo>
                <a:lnTo>
                  <a:pt x="9905" y="167132"/>
                </a:lnTo>
                <a:lnTo>
                  <a:pt x="89026" y="167132"/>
                </a:lnTo>
                <a:lnTo>
                  <a:pt x="89026" y="101600"/>
                </a:lnTo>
                <a:cubicBezTo>
                  <a:pt x="65404" y="104013"/>
                  <a:pt x="41782" y="105917"/>
                  <a:pt x="18160" y="107569"/>
                </a:cubicBezTo>
                <a:cubicBezTo>
                  <a:pt x="15366" y="77342"/>
                  <a:pt x="11810" y="51942"/>
                  <a:pt x="7492" y="31369"/>
                </a:cubicBezTo>
                <a:cubicBezTo>
                  <a:pt x="70230" y="28194"/>
                  <a:pt x="140842" y="19811"/>
                  <a:pt x="2194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310128" y="3850513"/>
            <a:ext cx="265684" cy="587755"/>
          </a:xfrm>
          <a:custGeom>
            <a:avLst/>
            <a:gdLst>
              <a:gd name="connsiteX0" fmla="*/ 219455 w 265684"/>
              <a:gd name="connsiteY0" fmla="*/ 6350 h 587755"/>
              <a:gd name="connsiteX1" fmla="*/ 237870 w 265684"/>
              <a:gd name="connsiteY1" fmla="*/ 80771 h 587755"/>
              <a:gd name="connsiteX2" fmla="*/ 165226 w 265684"/>
              <a:gd name="connsiteY2" fmla="*/ 92328 h 587755"/>
              <a:gd name="connsiteX3" fmla="*/ 165226 w 265684"/>
              <a:gd name="connsiteY3" fmla="*/ 167132 h 587755"/>
              <a:gd name="connsiteX4" fmla="*/ 233044 w 265684"/>
              <a:gd name="connsiteY4" fmla="*/ 167132 h 587755"/>
              <a:gd name="connsiteX5" fmla="*/ 233044 w 265684"/>
              <a:gd name="connsiteY5" fmla="*/ 237871 h 587755"/>
              <a:gd name="connsiteX6" fmla="*/ 165226 w 265684"/>
              <a:gd name="connsiteY6" fmla="*/ 237871 h 587755"/>
              <a:gd name="connsiteX7" fmla="*/ 165226 w 265684"/>
              <a:gd name="connsiteY7" fmla="*/ 303402 h 587755"/>
              <a:gd name="connsiteX8" fmla="*/ 181863 w 265684"/>
              <a:gd name="connsiteY8" fmla="*/ 286765 h 587755"/>
              <a:gd name="connsiteX9" fmla="*/ 259333 w 265684"/>
              <a:gd name="connsiteY9" fmla="*/ 356996 h 587755"/>
              <a:gd name="connsiteX10" fmla="*/ 206375 w 265684"/>
              <a:gd name="connsiteY10" fmla="*/ 408177 h 587755"/>
              <a:gd name="connsiteX11" fmla="*/ 165226 w 265684"/>
              <a:gd name="connsiteY11" fmla="*/ 359409 h 587755"/>
              <a:gd name="connsiteX12" fmla="*/ 165226 w 265684"/>
              <a:gd name="connsiteY12" fmla="*/ 581405 h 587755"/>
              <a:gd name="connsiteX13" fmla="*/ 89026 w 265684"/>
              <a:gd name="connsiteY13" fmla="*/ 581405 h 587755"/>
              <a:gd name="connsiteX14" fmla="*/ 89026 w 265684"/>
              <a:gd name="connsiteY14" fmla="*/ 351916 h 587755"/>
              <a:gd name="connsiteX15" fmla="*/ 34925 w 265684"/>
              <a:gd name="connsiteY15" fmla="*/ 479678 h 587755"/>
              <a:gd name="connsiteX16" fmla="*/ 6350 w 265684"/>
              <a:gd name="connsiteY16" fmla="*/ 379602 h 587755"/>
              <a:gd name="connsiteX17" fmla="*/ 77723 w 265684"/>
              <a:gd name="connsiteY17" fmla="*/ 237871 h 587755"/>
              <a:gd name="connsiteX18" fmla="*/ 9905 w 265684"/>
              <a:gd name="connsiteY18" fmla="*/ 237871 h 587755"/>
              <a:gd name="connsiteX19" fmla="*/ 9905 w 265684"/>
              <a:gd name="connsiteY19" fmla="*/ 167132 h 587755"/>
              <a:gd name="connsiteX20" fmla="*/ 89026 w 265684"/>
              <a:gd name="connsiteY20" fmla="*/ 167132 h 587755"/>
              <a:gd name="connsiteX21" fmla="*/ 89026 w 265684"/>
              <a:gd name="connsiteY21" fmla="*/ 101600 h 587755"/>
              <a:gd name="connsiteX22" fmla="*/ 18160 w 265684"/>
              <a:gd name="connsiteY22" fmla="*/ 107569 h 587755"/>
              <a:gd name="connsiteX23" fmla="*/ 7492 w 265684"/>
              <a:gd name="connsiteY23" fmla="*/ 31369 h 587755"/>
              <a:gd name="connsiteX24" fmla="*/ 219455 w 265684"/>
              <a:gd name="connsiteY24" fmla="*/ 6350 h 587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65684" h="587755">
                <a:moveTo>
                  <a:pt x="219455" y="6350"/>
                </a:moveTo>
                <a:lnTo>
                  <a:pt x="237870" y="80771"/>
                </a:lnTo>
                <a:cubicBezTo>
                  <a:pt x="213613" y="85090"/>
                  <a:pt x="189483" y="89027"/>
                  <a:pt x="165226" y="92328"/>
                </a:cubicBezTo>
                <a:lnTo>
                  <a:pt x="165226" y="167132"/>
                </a:lnTo>
                <a:lnTo>
                  <a:pt x="233044" y="167132"/>
                </a:lnTo>
                <a:lnTo>
                  <a:pt x="233044" y="237871"/>
                </a:lnTo>
                <a:lnTo>
                  <a:pt x="165226" y="237871"/>
                </a:lnTo>
                <a:lnTo>
                  <a:pt x="165226" y="303402"/>
                </a:lnTo>
                <a:lnTo>
                  <a:pt x="181863" y="286765"/>
                </a:lnTo>
                <a:cubicBezTo>
                  <a:pt x="201802" y="303402"/>
                  <a:pt x="227583" y="326771"/>
                  <a:pt x="259333" y="356996"/>
                </a:cubicBezTo>
                <a:lnTo>
                  <a:pt x="206375" y="408177"/>
                </a:lnTo>
                <a:cubicBezTo>
                  <a:pt x="192277" y="390778"/>
                  <a:pt x="178561" y="374396"/>
                  <a:pt x="165226" y="359409"/>
                </a:cubicBezTo>
                <a:lnTo>
                  <a:pt x="165226" y="581405"/>
                </a:lnTo>
                <a:lnTo>
                  <a:pt x="89026" y="581405"/>
                </a:lnTo>
                <a:lnTo>
                  <a:pt x="89026" y="351916"/>
                </a:lnTo>
                <a:cubicBezTo>
                  <a:pt x="74294" y="396621"/>
                  <a:pt x="56260" y="439165"/>
                  <a:pt x="34925" y="479678"/>
                </a:cubicBezTo>
                <a:cubicBezTo>
                  <a:pt x="27304" y="445515"/>
                  <a:pt x="17779" y="412115"/>
                  <a:pt x="6350" y="379602"/>
                </a:cubicBezTo>
                <a:cubicBezTo>
                  <a:pt x="32511" y="343280"/>
                  <a:pt x="56260" y="296036"/>
                  <a:pt x="77723" y="237871"/>
                </a:cubicBezTo>
                <a:lnTo>
                  <a:pt x="9905" y="237871"/>
                </a:lnTo>
                <a:lnTo>
                  <a:pt x="9905" y="167132"/>
                </a:lnTo>
                <a:lnTo>
                  <a:pt x="89026" y="167132"/>
                </a:lnTo>
                <a:lnTo>
                  <a:pt x="89026" y="101600"/>
                </a:lnTo>
                <a:cubicBezTo>
                  <a:pt x="65404" y="104013"/>
                  <a:pt x="41782" y="105917"/>
                  <a:pt x="18160" y="107569"/>
                </a:cubicBezTo>
                <a:cubicBezTo>
                  <a:pt x="15366" y="77342"/>
                  <a:pt x="11810" y="51942"/>
                  <a:pt x="7492" y="31369"/>
                </a:cubicBezTo>
                <a:cubicBezTo>
                  <a:pt x="70230" y="28194"/>
                  <a:pt x="140842" y="19811"/>
                  <a:pt x="2194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81327" y="3850513"/>
            <a:ext cx="265684" cy="587755"/>
          </a:xfrm>
          <a:custGeom>
            <a:avLst/>
            <a:gdLst>
              <a:gd name="connsiteX0" fmla="*/ 219455 w 265684"/>
              <a:gd name="connsiteY0" fmla="*/ 6350 h 587755"/>
              <a:gd name="connsiteX1" fmla="*/ 237870 w 265684"/>
              <a:gd name="connsiteY1" fmla="*/ 80771 h 587755"/>
              <a:gd name="connsiteX2" fmla="*/ 165226 w 265684"/>
              <a:gd name="connsiteY2" fmla="*/ 92328 h 587755"/>
              <a:gd name="connsiteX3" fmla="*/ 165226 w 265684"/>
              <a:gd name="connsiteY3" fmla="*/ 167132 h 587755"/>
              <a:gd name="connsiteX4" fmla="*/ 233045 w 265684"/>
              <a:gd name="connsiteY4" fmla="*/ 167132 h 587755"/>
              <a:gd name="connsiteX5" fmla="*/ 233045 w 265684"/>
              <a:gd name="connsiteY5" fmla="*/ 237871 h 587755"/>
              <a:gd name="connsiteX6" fmla="*/ 165226 w 265684"/>
              <a:gd name="connsiteY6" fmla="*/ 237871 h 587755"/>
              <a:gd name="connsiteX7" fmla="*/ 165226 w 265684"/>
              <a:gd name="connsiteY7" fmla="*/ 303402 h 587755"/>
              <a:gd name="connsiteX8" fmla="*/ 181864 w 265684"/>
              <a:gd name="connsiteY8" fmla="*/ 286765 h 587755"/>
              <a:gd name="connsiteX9" fmla="*/ 259333 w 265684"/>
              <a:gd name="connsiteY9" fmla="*/ 356996 h 587755"/>
              <a:gd name="connsiteX10" fmla="*/ 206375 w 265684"/>
              <a:gd name="connsiteY10" fmla="*/ 408177 h 587755"/>
              <a:gd name="connsiteX11" fmla="*/ 165226 w 265684"/>
              <a:gd name="connsiteY11" fmla="*/ 359409 h 587755"/>
              <a:gd name="connsiteX12" fmla="*/ 165226 w 265684"/>
              <a:gd name="connsiteY12" fmla="*/ 581405 h 587755"/>
              <a:gd name="connsiteX13" fmla="*/ 89027 w 265684"/>
              <a:gd name="connsiteY13" fmla="*/ 581405 h 587755"/>
              <a:gd name="connsiteX14" fmla="*/ 89027 w 265684"/>
              <a:gd name="connsiteY14" fmla="*/ 351916 h 587755"/>
              <a:gd name="connsiteX15" fmla="*/ 34925 w 265684"/>
              <a:gd name="connsiteY15" fmla="*/ 479678 h 587755"/>
              <a:gd name="connsiteX16" fmla="*/ 6350 w 265684"/>
              <a:gd name="connsiteY16" fmla="*/ 379602 h 587755"/>
              <a:gd name="connsiteX17" fmla="*/ 77724 w 265684"/>
              <a:gd name="connsiteY17" fmla="*/ 237871 h 587755"/>
              <a:gd name="connsiteX18" fmla="*/ 9905 w 265684"/>
              <a:gd name="connsiteY18" fmla="*/ 237871 h 587755"/>
              <a:gd name="connsiteX19" fmla="*/ 9905 w 265684"/>
              <a:gd name="connsiteY19" fmla="*/ 167132 h 587755"/>
              <a:gd name="connsiteX20" fmla="*/ 89027 w 265684"/>
              <a:gd name="connsiteY20" fmla="*/ 167132 h 587755"/>
              <a:gd name="connsiteX21" fmla="*/ 89027 w 265684"/>
              <a:gd name="connsiteY21" fmla="*/ 101600 h 587755"/>
              <a:gd name="connsiteX22" fmla="*/ 18161 w 265684"/>
              <a:gd name="connsiteY22" fmla="*/ 107569 h 587755"/>
              <a:gd name="connsiteX23" fmla="*/ 7493 w 265684"/>
              <a:gd name="connsiteY23" fmla="*/ 31369 h 587755"/>
              <a:gd name="connsiteX24" fmla="*/ 219455 w 265684"/>
              <a:gd name="connsiteY24" fmla="*/ 6350 h 5877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265684" h="587755">
                <a:moveTo>
                  <a:pt x="219455" y="6350"/>
                </a:moveTo>
                <a:lnTo>
                  <a:pt x="237870" y="80771"/>
                </a:lnTo>
                <a:cubicBezTo>
                  <a:pt x="213614" y="85090"/>
                  <a:pt x="189483" y="89027"/>
                  <a:pt x="165226" y="92328"/>
                </a:cubicBezTo>
                <a:lnTo>
                  <a:pt x="165226" y="167132"/>
                </a:lnTo>
                <a:lnTo>
                  <a:pt x="233045" y="167132"/>
                </a:lnTo>
                <a:lnTo>
                  <a:pt x="233045" y="237871"/>
                </a:lnTo>
                <a:lnTo>
                  <a:pt x="165226" y="237871"/>
                </a:lnTo>
                <a:lnTo>
                  <a:pt x="165226" y="303402"/>
                </a:lnTo>
                <a:lnTo>
                  <a:pt x="181864" y="286765"/>
                </a:lnTo>
                <a:cubicBezTo>
                  <a:pt x="201802" y="303402"/>
                  <a:pt x="227583" y="326771"/>
                  <a:pt x="259333" y="356996"/>
                </a:cubicBezTo>
                <a:lnTo>
                  <a:pt x="206375" y="408177"/>
                </a:lnTo>
                <a:cubicBezTo>
                  <a:pt x="192277" y="390778"/>
                  <a:pt x="178561" y="374396"/>
                  <a:pt x="165226" y="359409"/>
                </a:cubicBezTo>
                <a:lnTo>
                  <a:pt x="165226" y="581405"/>
                </a:lnTo>
                <a:lnTo>
                  <a:pt x="89027" y="581405"/>
                </a:lnTo>
                <a:lnTo>
                  <a:pt x="89027" y="351916"/>
                </a:lnTo>
                <a:cubicBezTo>
                  <a:pt x="74294" y="396621"/>
                  <a:pt x="56261" y="439165"/>
                  <a:pt x="34925" y="479678"/>
                </a:cubicBezTo>
                <a:cubicBezTo>
                  <a:pt x="27305" y="445515"/>
                  <a:pt x="17780" y="412115"/>
                  <a:pt x="6350" y="379602"/>
                </a:cubicBezTo>
                <a:cubicBezTo>
                  <a:pt x="32511" y="343280"/>
                  <a:pt x="56261" y="296036"/>
                  <a:pt x="77724" y="237871"/>
                </a:cubicBezTo>
                <a:lnTo>
                  <a:pt x="9905" y="237871"/>
                </a:lnTo>
                <a:lnTo>
                  <a:pt x="9905" y="167132"/>
                </a:lnTo>
                <a:lnTo>
                  <a:pt x="89027" y="167132"/>
                </a:lnTo>
                <a:lnTo>
                  <a:pt x="89027" y="101600"/>
                </a:lnTo>
                <a:cubicBezTo>
                  <a:pt x="65405" y="104013"/>
                  <a:pt x="41783" y="105917"/>
                  <a:pt x="18161" y="107569"/>
                </a:cubicBezTo>
                <a:cubicBezTo>
                  <a:pt x="15366" y="77342"/>
                  <a:pt x="11811" y="51942"/>
                  <a:pt x="7493" y="31369"/>
                </a:cubicBezTo>
                <a:cubicBezTo>
                  <a:pt x="70230" y="28194"/>
                  <a:pt x="140843" y="19811"/>
                  <a:pt x="219455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37658" y="3833240"/>
            <a:ext cx="585470" cy="602615"/>
          </a:xfrm>
          <a:custGeom>
            <a:avLst/>
            <a:gdLst>
              <a:gd name="connsiteX0" fmla="*/ 404621 w 585470"/>
              <a:gd name="connsiteY0" fmla="*/ 6350 h 602615"/>
              <a:gd name="connsiteX1" fmla="*/ 433832 w 585470"/>
              <a:gd name="connsiteY1" fmla="*/ 64643 h 602615"/>
              <a:gd name="connsiteX2" fmla="*/ 572515 w 585470"/>
              <a:gd name="connsiteY2" fmla="*/ 64643 h 602615"/>
              <a:gd name="connsiteX3" fmla="*/ 572515 w 585470"/>
              <a:gd name="connsiteY3" fmla="*/ 230759 h 602615"/>
              <a:gd name="connsiteX4" fmla="*/ 259333 w 585470"/>
              <a:gd name="connsiteY4" fmla="*/ 230759 h 602615"/>
              <a:gd name="connsiteX5" fmla="*/ 259079 w 585470"/>
              <a:gd name="connsiteY5" fmla="*/ 266573 h 602615"/>
              <a:gd name="connsiteX6" fmla="*/ 579120 w 585470"/>
              <a:gd name="connsiteY6" fmla="*/ 266573 h 602615"/>
              <a:gd name="connsiteX7" fmla="*/ 579120 w 585470"/>
              <a:gd name="connsiteY7" fmla="*/ 528447 h 602615"/>
              <a:gd name="connsiteX8" fmla="*/ 570483 w 585470"/>
              <a:gd name="connsiteY8" fmla="*/ 570103 h 602615"/>
              <a:gd name="connsiteX9" fmla="*/ 545591 w 585470"/>
              <a:gd name="connsiteY9" fmla="*/ 589661 h 602615"/>
              <a:gd name="connsiteX10" fmla="*/ 468883 w 585470"/>
              <a:gd name="connsiteY10" fmla="*/ 596265 h 602615"/>
              <a:gd name="connsiteX11" fmla="*/ 462914 w 585470"/>
              <a:gd name="connsiteY11" fmla="*/ 565912 h 602615"/>
              <a:gd name="connsiteX12" fmla="*/ 428497 w 585470"/>
              <a:gd name="connsiteY12" fmla="*/ 565912 h 602615"/>
              <a:gd name="connsiteX13" fmla="*/ 428497 w 585470"/>
              <a:gd name="connsiteY13" fmla="*/ 457073 h 602615"/>
              <a:gd name="connsiteX14" fmla="*/ 392683 w 585470"/>
              <a:gd name="connsiteY14" fmla="*/ 457073 h 602615"/>
              <a:gd name="connsiteX15" fmla="*/ 392683 w 585470"/>
              <a:gd name="connsiteY15" fmla="*/ 573659 h 602615"/>
              <a:gd name="connsiteX16" fmla="*/ 340995 w 585470"/>
              <a:gd name="connsiteY16" fmla="*/ 573659 h 602615"/>
              <a:gd name="connsiteX17" fmla="*/ 340995 w 585470"/>
              <a:gd name="connsiteY17" fmla="*/ 457073 h 602615"/>
              <a:gd name="connsiteX18" fmla="*/ 305180 w 585470"/>
              <a:gd name="connsiteY18" fmla="*/ 457073 h 602615"/>
              <a:gd name="connsiteX19" fmla="*/ 305180 w 585470"/>
              <a:gd name="connsiteY19" fmla="*/ 592709 h 602615"/>
              <a:gd name="connsiteX20" fmla="*/ 246252 w 585470"/>
              <a:gd name="connsiteY20" fmla="*/ 592709 h 602615"/>
              <a:gd name="connsiteX21" fmla="*/ 246252 w 585470"/>
              <a:gd name="connsiteY21" fmla="*/ 355473 h 602615"/>
              <a:gd name="connsiteX22" fmla="*/ 179577 w 585470"/>
              <a:gd name="connsiteY22" fmla="*/ 595757 h 602615"/>
              <a:gd name="connsiteX23" fmla="*/ 119507 w 585470"/>
              <a:gd name="connsiteY23" fmla="*/ 559943 h 602615"/>
              <a:gd name="connsiteX24" fmla="*/ 141858 w 585470"/>
              <a:gd name="connsiteY24" fmla="*/ 522859 h 602615"/>
              <a:gd name="connsiteX25" fmla="*/ 21844 w 585470"/>
              <a:gd name="connsiteY25" fmla="*/ 542163 h 602615"/>
              <a:gd name="connsiteX26" fmla="*/ 6350 w 585470"/>
              <a:gd name="connsiteY26" fmla="*/ 469519 h 602615"/>
              <a:gd name="connsiteX27" fmla="*/ 169798 w 585470"/>
              <a:gd name="connsiteY27" fmla="*/ 448055 h 602615"/>
              <a:gd name="connsiteX28" fmla="*/ 190372 w 585470"/>
              <a:gd name="connsiteY28" fmla="*/ 271272 h 602615"/>
              <a:gd name="connsiteX29" fmla="*/ 190372 w 585470"/>
              <a:gd name="connsiteY29" fmla="*/ 214757 h 602615"/>
              <a:gd name="connsiteX30" fmla="*/ 113538 w 585470"/>
              <a:gd name="connsiteY30" fmla="*/ 343280 h 602615"/>
              <a:gd name="connsiteX31" fmla="*/ 177164 w 585470"/>
              <a:gd name="connsiteY31" fmla="*/ 337312 h 602615"/>
              <a:gd name="connsiteX32" fmla="*/ 173608 w 585470"/>
              <a:gd name="connsiteY32" fmla="*/ 408178 h 602615"/>
              <a:gd name="connsiteX33" fmla="*/ 37972 w 585470"/>
              <a:gd name="connsiteY33" fmla="*/ 422529 h 602615"/>
              <a:gd name="connsiteX34" fmla="*/ 17652 w 585470"/>
              <a:gd name="connsiteY34" fmla="*/ 356997 h 602615"/>
              <a:gd name="connsiteX35" fmla="*/ 88519 w 585470"/>
              <a:gd name="connsiteY35" fmla="*/ 254889 h 602615"/>
              <a:gd name="connsiteX36" fmla="*/ 26670 w 585470"/>
              <a:gd name="connsiteY36" fmla="*/ 260604 h 602615"/>
              <a:gd name="connsiteX37" fmla="*/ 7620 w 585470"/>
              <a:gd name="connsiteY37" fmla="*/ 196215 h 602615"/>
              <a:gd name="connsiteX38" fmla="*/ 104013 w 585470"/>
              <a:gd name="connsiteY38" fmla="*/ 8763 h 602615"/>
              <a:gd name="connsiteX39" fmla="*/ 176657 w 585470"/>
              <a:gd name="connsiteY39" fmla="*/ 38480 h 602615"/>
              <a:gd name="connsiteX40" fmla="*/ 88519 w 585470"/>
              <a:gd name="connsiteY40" fmla="*/ 190880 h 602615"/>
              <a:gd name="connsiteX41" fmla="*/ 127253 w 585470"/>
              <a:gd name="connsiteY41" fmla="*/ 189738 h 602615"/>
              <a:gd name="connsiteX42" fmla="*/ 148589 w 585470"/>
              <a:gd name="connsiteY42" fmla="*/ 150368 h 602615"/>
              <a:gd name="connsiteX43" fmla="*/ 190372 w 585470"/>
              <a:gd name="connsiteY43" fmla="*/ 166497 h 602615"/>
              <a:gd name="connsiteX44" fmla="*/ 190372 w 585470"/>
              <a:gd name="connsiteY44" fmla="*/ 64643 h 602615"/>
              <a:gd name="connsiteX45" fmla="*/ 341502 w 585470"/>
              <a:gd name="connsiteY45" fmla="*/ 64643 h 602615"/>
              <a:gd name="connsiteX46" fmla="*/ 323088 w 585470"/>
              <a:gd name="connsiteY46" fmla="*/ 27813 h 602615"/>
              <a:gd name="connsiteX47" fmla="*/ 404621 w 585470"/>
              <a:gd name="connsiteY47" fmla="*/ 6350 h 602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585470" h="602615">
                <a:moveTo>
                  <a:pt x="404621" y="6350"/>
                </a:moveTo>
                <a:cubicBezTo>
                  <a:pt x="416559" y="28829"/>
                  <a:pt x="426211" y="48260"/>
                  <a:pt x="433832" y="64643"/>
                </a:cubicBezTo>
                <a:lnTo>
                  <a:pt x="572515" y="64643"/>
                </a:lnTo>
                <a:lnTo>
                  <a:pt x="572515" y="230759"/>
                </a:lnTo>
                <a:lnTo>
                  <a:pt x="259333" y="230759"/>
                </a:lnTo>
                <a:cubicBezTo>
                  <a:pt x="259333" y="242951"/>
                  <a:pt x="259333" y="254762"/>
                  <a:pt x="259079" y="266573"/>
                </a:cubicBezTo>
                <a:lnTo>
                  <a:pt x="579120" y="266573"/>
                </a:lnTo>
                <a:lnTo>
                  <a:pt x="579120" y="528447"/>
                </a:lnTo>
                <a:cubicBezTo>
                  <a:pt x="579120" y="546100"/>
                  <a:pt x="576198" y="559943"/>
                  <a:pt x="570483" y="570103"/>
                </a:cubicBezTo>
                <a:cubicBezTo>
                  <a:pt x="564641" y="580263"/>
                  <a:pt x="556386" y="586740"/>
                  <a:pt x="545591" y="589661"/>
                </a:cubicBezTo>
                <a:cubicBezTo>
                  <a:pt x="534796" y="592455"/>
                  <a:pt x="509270" y="594741"/>
                  <a:pt x="468883" y="596265"/>
                </a:cubicBezTo>
                <a:cubicBezTo>
                  <a:pt x="467359" y="586613"/>
                  <a:pt x="465327" y="576453"/>
                  <a:pt x="462914" y="565912"/>
                </a:cubicBezTo>
                <a:lnTo>
                  <a:pt x="428497" y="565912"/>
                </a:lnTo>
                <a:lnTo>
                  <a:pt x="428497" y="457073"/>
                </a:lnTo>
                <a:lnTo>
                  <a:pt x="392683" y="457073"/>
                </a:lnTo>
                <a:lnTo>
                  <a:pt x="392683" y="573659"/>
                </a:lnTo>
                <a:lnTo>
                  <a:pt x="340995" y="573659"/>
                </a:lnTo>
                <a:lnTo>
                  <a:pt x="340995" y="457073"/>
                </a:lnTo>
                <a:lnTo>
                  <a:pt x="305180" y="457073"/>
                </a:lnTo>
                <a:lnTo>
                  <a:pt x="305180" y="592709"/>
                </a:lnTo>
                <a:lnTo>
                  <a:pt x="246252" y="592709"/>
                </a:lnTo>
                <a:lnTo>
                  <a:pt x="246252" y="355473"/>
                </a:lnTo>
                <a:cubicBezTo>
                  <a:pt x="235711" y="467614"/>
                  <a:pt x="213486" y="547751"/>
                  <a:pt x="179577" y="595757"/>
                </a:cubicBezTo>
                <a:cubicBezTo>
                  <a:pt x="163702" y="583057"/>
                  <a:pt x="143636" y="571119"/>
                  <a:pt x="119507" y="559943"/>
                </a:cubicBezTo>
                <a:cubicBezTo>
                  <a:pt x="127634" y="548513"/>
                  <a:pt x="135001" y="536067"/>
                  <a:pt x="141858" y="522859"/>
                </a:cubicBezTo>
                <a:lnTo>
                  <a:pt x="21844" y="542163"/>
                </a:lnTo>
                <a:lnTo>
                  <a:pt x="6350" y="469519"/>
                </a:lnTo>
                <a:lnTo>
                  <a:pt x="169798" y="448055"/>
                </a:lnTo>
                <a:cubicBezTo>
                  <a:pt x="183514" y="397637"/>
                  <a:pt x="190372" y="338709"/>
                  <a:pt x="190372" y="271272"/>
                </a:cubicBezTo>
                <a:lnTo>
                  <a:pt x="190372" y="214757"/>
                </a:lnTo>
                <a:cubicBezTo>
                  <a:pt x="158622" y="272923"/>
                  <a:pt x="132969" y="315722"/>
                  <a:pt x="113538" y="343280"/>
                </a:cubicBezTo>
                <a:lnTo>
                  <a:pt x="177164" y="337312"/>
                </a:lnTo>
                <a:cubicBezTo>
                  <a:pt x="175259" y="367538"/>
                  <a:pt x="173989" y="391160"/>
                  <a:pt x="173608" y="408178"/>
                </a:cubicBezTo>
                <a:cubicBezTo>
                  <a:pt x="114934" y="411353"/>
                  <a:pt x="69722" y="416179"/>
                  <a:pt x="37972" y="422529"/>
                </a:cubicBezTo>
                <a:lnTo>
                  <a:pt x="17652" y="356997"/>
                </a:lnTo>
                <a:cubicBezTo>
                  <a:pt x="40894" y="327660"/>
                  <a:pt x="64515" y="293624"/>
                  <a:pt x="88519" y="254889"/>
                </a:cubicBezTo>
                <a:cubicBezTo>
                  <a:pt x="66547" y="256286"/>
                  <a:pt x="45846" y="258191"/>
                  <a:pt x="26670" y="260604"/>
                </a:cubicBezTo>
                <a:lnTo>
                  <a:pt x="7620" y="196215"/>
                </a:lnTo>
                <a:cubicBezTo>
                  <a:pt x="28575" y="168529"/>
                  <a:pt x="60705" y="105918"/>
                  <a:pt x="104013" y="8763"/>
                </a:cubicBezTo>
                <a:lnTo>
                  <a:pt x="176657" y="38480"/>
                </a:lnTo>
                <a:cubicBezTo>
                  <a:pt x="136144" y="113538"/>
                  <a:pt x="106807" y="164338"/>
                  <a:pt x="88519" y="190880"/>
                </a:cubicBezTo>
                <a:cubicBezTo>
                  <a:pt x="99059" y="190754"/>
                  <a:pt x="111886" y="190373"/>
                  <a:pt x="127253" y="189738"/>
                </a:cubicBezTo>
                <a:cubicBezTo>
                  <a:pt x="134365" y="177038"/>
                  <a:pt x="141477" y="163957"/>
                  <a:pt x="148589" y="150368"/>
                </a:cubicBezTo>
                <a:lnTo>
                  <a:pt x="190372" y="166497"/>
                </a:lnTo>
                <a:lnTo>
                  <a:pt x="190372" y="64643"/>
                </a:lnTo>
                <a:lnTo>
                  <a:pt x="341502" y="64643"/>
                </a:lnTo>
                <a:cubicBezTo>
                  <a:pt x="335914" y="52832"/>
                  <a:pt x="329819" y="40513"/>
                  <a:pt x="323088" y="27813"/>
                </a:cubicBezTo>
                <a:lnTo>
                  <a:pt x="404621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99257" y="3833240"/>
            <a:ext cx="585470" cy="602615"/>
          </a:xfrm>
          <a:custGeom>
            <a:avLst/>
            <a:gdLst>
              <a:gd name="connsiteX0" fmla="*/ 404622 w 585470"/>
              <a:gd name="connsiteY0" fmla="*/ 6350 h 602615"/>
              <a:gd name="connsiteX1" fmla="*/ 433832 w 585470"/>
              <a:gd name="connsiteY1" fmla="*/ 64643 h 602615"/>
              <a:gd name="connsiteX2" fmla="*/ 572516 w 585470"/>
              <a:gd name="connsiteY2" fmla="*/ 64643 h 602615"/>
              <a:gd name="connsiteX3" fmla="*/ 572516 w 585470"/>
              <a:gd name="connsiteY3" fmla="*/ 230759 h 602615"/>
              <a:gd name="connsiteX4" fmla="*/ 259334 w 585470"/>
              <a:gd name="connsiteY4" fmla="*/ 230759 h 602615"/>
              <a:gd name="connsiteX5" fmla="*/ 259080 w 585470"/>
              <a:gd name="connsiteY5" fmla="*/ 266573 h 602615"/>
              <a:gd name="connsiteX6" fmla="*/ 579120 w 585470"/>
              <a:gd name="connsiteY6" fmla="*/ 266573 h 602615"/>
              <a:gd name="connsiteX7" fmla="*/ 579120 w 585470"/>
              <a:gd name="connsiteY7" fmla="*/ 528447 h 602615"/>
              <a:gd name="connsiteX8" fmla="*/ 570483 w 585470"/>
              <a:gd name="connsiteY8" fmla="*/ 570103 h 602615"/>
              <a:gd name="connsiteX9" fmla="*/ 545592 w 585470"/>
              <a:gd name="connsiteY9" fmla="*/ 589661 h 602615"/>
              <a:gd name="connsiteX10" fmla="*/ 468884 w 585470"/>
              <a:gd name="connsiteY10" fmla="*/ 596265 h 602615"/>
              <a:gd name="connsiteX11" fmla="*/ 462915 w 585470"/>
              <a:gd name="connsiteY11" fmla="*/ 565912 h 602615"/>
              <a:gd name="connsiteX12" fmla="*/ 428498 w 585470"/>
              <a:gd name="connsiteY12" fmla="*/ 565912 h 602615"/>
              <a:gd name="connsiteX13" fmla="*/ 428498 w 585470"/>
              <a:gd name="connsiteY13" fmla="*/ 457073 h 602615"/>
              <a:gd name="connsiteX14" fmla="*/ 392684 w 585470"/>
              <a:gd name="connsiteY14" fmla="*/ 457073 h 602615"/>
              <a:gd name="connsiteX15" fmla="*/ 392684 w 585470"/>
              <a:gd name="connsiteY15" fmla="*/ 573659 h 602615"/>
              <a:gd name="connsiteX16" fmla="*/ 340995 w 585470"/>
              <a:gd name="connsiteY16" fmla="*/ 573659 h 602615"/>
              <a:gd name="connsiteX17" fmla="*/ 340995 w 585470"/>
              <a:gd name="connsiteY17" fmla="*/ 457073 h 602615"/>
              <a:gd name="connsiteX18" fmla="*/ 305181 w 585470"/>
              <a:gd name="connsiteY18" fmla="*/ 457073 h 602615"/>
              <a:gd name="connsiteX19" fmla="*/ 305181 w 585470"/>
              <a:gd name="connsiteY19" fmla="*/ 592709 h 602615"/>
              <a:gd name="connsiteX20" fmla="*/ 246252 w 585470"/>
              <a:gd name="connsiteY20" fmla="*/ 592709 h 602615"/>
              <a:gd name="connsiteX21" fmla="*/ 246252 w 585470"/>
              <a:gd name="connsiteY21" fmla="*/ 355473 h 602615"/>
              <a:gd name="connsiteX22" fmla="*/ 179577 w 585470"/>
              <a:gd name="connsiteY22" fmla="*/ 595757 h 602615"/>
              <a:gd name="connsiteX23" fmla="*/ 119507 w 585470"/>
              <a:gd name="connsiteY23" fmla="*/ 559943 h 602615"/>
              <a:gd name="connsiteX24" fmla="*/ 141859 w 585470"/>
              <a:gd name="connsiteY24" fmla="*/ 522859 h 602615"/>
              <a:gd name="connsiteX25" fmla="*/ 21844 w 585470"/>
              <a:gd name="connsiteY25" fmla="*/ 542163 h 602615"/>
              <a:gd name="connsiteX26" fmla="*/ 6350 w 585470"/>
              <a:gd name="connsiteY26" fmla="*/ 469519 h 602615"/>
              <a:gd name="connsiteX27" fmla="*/ 169799 w 585470"/>
              <a:gd name="connsiteY27" fmla="*/ 448055 h 602615"/>
              <a:gd name="connsiteX28" fmla="*/ 190373 w 585470"/>
              <a:gd name="connsiteY28" fmla="*/ 271272 h 602615"/>
              <a:gd name="connsiteX29" fmla="*/ 190373 w 585470"/>
              <a:gd name="connsiteY29" fmla="*/ 214757 h 602615"/>
              <a:gd name="connsiteX30" fmla="*/ 113538 w 585470"/>
              <a:gd name="connsiteY30" fmla="*/ 343280 h 602615"/>
              <a:gd name="connsiteX31" fmla="*/ 177165 w 585470"/>
              <a:gd name="connsiteY31" fmla="*/ 337312 h 602615"/>
              <a:gd name="connsiteX32" fmla="*/ 173609 w 585470"/>
              <a:gd name="connsiteY32" fmla="*/ 408178 h 602615"/>
              <a:gd name="connsiteX33" fmla="*/ 37973 w 585470"/>
              <a:gd name="connsiteY33" fmla="*/ 422529 h 602615"/>
              <a:gd name="connsiteX34" fmla="*/ 17652 w 585470"/>
              <a:gd name="connsiteY34" fmla="*/ 356997 h 602615"/>
              <a:gd name="connsiteX35" fmla="*/ 88519 w 585470"/>
              <a:gd name="connsiteY35" fmla="*/ 254889 h 602615"/>
              <a:gd name="connsiteX36" fmla="*/ 26670 w 585470"/>
              <a:gd name="connsiteY36" fmla="*/ 260604 h 602615"/>
              <a:gd name="connsiteX37" fmla="*/ 7620 w 585470"/>
              <a:gd name="connsiteY37" fmla="*/ 196215 h 602615"/>
              <a:gd name="connsiteX38" fmla="*/ 104013 w 585470"/>
              <a:gd name="connsiteY38" fmla="*/ 8763 h 602615"/>
              <a:gd name="connsiteX39" fmla="*/ 176657 w 585470"/>
              <a:gd name="connsiteY39" fmla="*/ 38480 h 602615"/>
              <a:gd name="connsiteX40" fmla="*/ 88519 w 585470"/>
              <a:gd name="connsiteY40" fmla="*/ 190880 h 602615"/>
              <a:gd name="connsiteX41" fmla="*/ 127254 w 585470"/>
              <a:gd name="connsiteY41" fmla="*/ 189738 h 602615"/>
              <a:gd name="connsiteX42" fmla="*/ 148590 w 585470"/>
              <a:gd name="connsiteY42" fmla="*/ 150368 h 602615"/>
              <a:gd name="connsiteX43" fmla="*/ 190373 w 585470"/>
              <a:gd name="connsiteY43" fmla="*/ 166497 h 602615"/>
              <a:gd name="connsiteX44" fmla="*/ 190373 w 585470"/>
              <a:gd name="connsiteY44" fmla="*/ 64643 h 602615"/>
              <a:gd name="connsiteX45" fmla="*/ 341502 w 585470"/>
              <a:gd name="connsiteY45" fmla="*/ 64643 h 602615"/>
              <a:gd name="connsiteX46" fmla="*/ 323088 w 585470"/>
              <a:gd name="connsiteY46" fmla="*/ 27813 h 602615"/>
              <a:gd name="connsiteX47" fmla="*/ 404622 w 585470"/>
              <a:gd name="connsiteY47" fmla="*/ 6350 h 602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585470" h="602615">
                <a:moveTo>
                  <a:pt x="404622" y="6350"/>
                </a:moveTo>
                <a:cubicBezTo>
                  <a:pt x="416560" y="28829"/>
                  <a:pt x="426212" y="48260"/>
                  <a:pt x="433832" y="64643"/>
                </a:cubicBezTo>
                <a:lnTo>
                  <a:pt x="572516" y="64643"/>
                </a:lnTo>
                <a:lnTo>
                  <a:pt x="572516" y="230759"/>
                </a:lnTo>
                <a:lnTo>
                  <a:pt x="259334" y="230759"/>
                </a:lnTo>
                <a:cubicBezTo>
                  <a:pt x="259334" y="242951"/>
                  <a:pt x="259334" y="254762"/>
                  <a:pt x="259080" y="266573"/>
                </a:cubicBezTo>
                <a:lnTo>
                  <a:pt x="579120" y="266573"/>
                </a:lnTo>
                <a:lnTo>
                  <a:pt x="579120" y="528447"/>
                </a:lnTo>
                <a:cubicBezTo>
                  <a:pt x="579120" y="546100"/>
                  <a:pt x="576199" y="559943"/>
                  <a:pt x="570483" y="570103"/>
                </a:cubicBezTo>
                <a:cubicBezTo>
                  <a:pt x="564642" y="580263"/>
                  <a:pt x="556387" y="586740"/>
                  <a:pt x="545592" y="589661"/>
                </a:cubicBezTo>
                <a:cubicBezTo>
                  <a:pt x="534797" y="592455"/>
                  <a:pt x="509270" y="594741"/>
                  <a:pt x="468884" y="596265"/>
                </a:cubicBezTo>
                <a:cubicBezTo>
                  <a:pt x="467360" y="586613"/>
                  <a:pt x="465327" y="576453"/>
                  <a:pt x="462915" y="565912"/>
                </a:cubicBezTo>
                <a:lnTo>
                  <a:pt x="428498" y="565912"/>
                </a:lnTo>
                <a:lnTo>
                  <a:pt x="428498" y="457073"/>
                </a:lnTo>
                <a:lnTo>
                  <a:pt x="392684" y="457073"/>
                </a:lnTo>
                <a:lnTo>
                  <a:pt x="392684" y="573659"/>
                </a:lnTo>
                <a:lnTo>
                  <a:pt x="340995" y="573659"/>
                </a:lnTo>
                <a:lnTo>
                  <a:pt x="340995" y="457073"/>
                </a:lnTo>
                <a:lnTo>
                  <a:pt x="305181" y="457073"/>
                </a:lnTo>
                <a:lnTo>
                  <a:pt x="305181" y="592709"/>
                </a:lnTo>
                <a:lnTo>
                  <a:pt x="246252" y="592709"/>
                </a:lnTo>
                <a:lnTo>
                  <a:pt x="246252" y="355473"/>
                </a:lnTo>
                <a:cubicBezTo>
                  <a:pt x="235712" y="467614"/>
                  <a:pt x="213487" y="547751"/>
                  <a:pt x="179577" y="595757"/>
                </a:cubicBezTo>
                <a:cubicBezTo>
                  <a:pt x="163702" y="583057"/>
                  <a:pt x="143637" y="571119"/>
                  <a:pt x="119507" y="559943"/>
                </a:cubicBezTo>
                <a:cubicBezTo>
                  <a:pt x="127635" y="548513"/>
                  <a:pt x="135001" y="536067"/>
                  <a:pt x="141859" y="522859"/>
                </a:cubicBezTo>
                <a:lnTo>
                  <a:pt x="21844" y="542163"/>
                </a:lnTo>
                <a:lnTo>
                  <a:pt x="6350" y="469519"/>
                </a:lnTo>
                <a:lnTo>
                  <a:pt x="169799" y="448055"/>
                </a:lnTo>
                <a:cubicBezTo>
                  <a:pt x="183515" y="397637"/>
                  <a:pt x="190373" y="338709"/>
                  <a:pt x="190373" y="271272"/>
                </a:cubicBezTo>
                <a:lnTo>
                  <a:pt x="190373" y="214757"/>
                </a:lnTo>
                <a:cubicBezTo>
                  <a:pt x="158623" y="272923"/>
                  <a:pt x="132969" y="315722"/>
                  <a:pt x="113538" y="343280"/>
                </a:cubicBezTo>
                <a:lnTo>
                  <a:pt x="177165" y="337312"/>
                </a:lnTo>
                <a:cubicBezTo>
                  <a:pt x="175260" y="367538"/>
                  <a:pt x="173990" y="391160"/>
                  <a:pt x="173609" y="408178"/>
                </a:cubicBezTo>
                <a:cubicBezTo>
                  <a:pt x="114935" y="411353"/>
                  <a:pt x="69723" y="416179"/>
                  <a:pt x="37973" y="422529"/>
                </a:cubicBezTo>
                <a:lnTo>
                  <a:pt x="17652" y="356997"/>
                </a:lnTo>
                <a:cubicBezTo>
                  <a:pt x="40894" y="327660"/>
                  <a:pt x="64516" y="293624"/>
                  <a:pt x="88519" y="254889"/>
                </a:cubicBezTo>
                <a:cubicBezTo>
                  <a:pt x="66548" y="256286"/>
                  <a:pt x="45847" y="258191"/>
                  <a:pt x="26670" y="260604"/>
                </a:cubicBezTo>
                <a:lnTo>
                  <a:pt x="7620" y="196215"/>
                </a:lnTo>
                <a:cubicBezTo>
                  <a:pt x="28575" y="168529"/>
                  <a:pt x="60706" y="105918"/>
                  <a:pt x="104013" y="8763"/>
                </a:cubicBezTo>
                <a:lnTo>
                  <a:pt x="176657" y="38480"/>
                </a:lnTo>
                <a:cubicBezTo>
                  <a:pt x="136144" y="113538"/>
                  <a:pt x="106807" y="164338"/>
                  <a:pt x="88519" y="190880"/>
                </a:cubicBezTo>
                <a:cubicBezTo>
                  <a:pt x="99060" y="190754"/>
                  <a:pt x="111887" y="190373"/>
                  <a:pt x="127254" y="189738"/>
                </a:cubicBezTo>
                <a:cubicBezTo>
                  <a:pt x="134366" y="177038"/>
                  <a:pt x="141477" y="163957"/>
                  <a:pt x="148590" y="150368"/>
                </a:cubicBezTo>
                <a:lnTo>
                  <a:pt x="190373" y="166497"/>
                </a:lnTo>
                <a:lnTo>
                  <a:pt x="190373" y="64643"/>
                </a:lnTo>
                <a:lnTo>
                  <a:pt x="341502" y="64643"/>
                </a:lnTo>
                <a:cubicBezTo>
                  <a:pt x="335915" y="52832"/>
                  <a:pt x="329819" y="40513"/>
                  <a:pt x="323088" y="27813"/>
                </a:cubicBezTo>
                <a:lnTo>
                  <a:pt x="404622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0483" y="3833240"/>
            <a:ext cx="585444" cy="602615"/>
          </a:xfrm>
          <a:custGeom>
            <a:avLst/>
            <a:gdLst>
              <a:gd name="connsiteX0" fmla="*/ 404596 w 585444"/>
              <a:gd name="connsiteY0" fmla="*/ 6350 h 602615"/>
              <a:gd name="connsiteX1" fmla="*/ 433806 w 585444"/>
              <a:gd name="connsiteY1" fmla="*/ 64643 h 602615"/>
              <a:gd name="connsiteX2" fmla="*/ 572490 w 585444"/>
              <a:gd name="connsiteY2" fmla="*/ 64643 h 602615"/>
              <a:gd name="connsiteX3" fmla="*/ 572490 w 585444"/>
              <a:gd name="connsiteY3" fmla="*/ 230759 h 602615"/>
              <a:gd name="connsiteX4" fmla="*/ 259359 w 585444"/>
              <a:gd name="connsiteY4" fmla="*/ 230759 h 602615"/>
              <a:gd name="connsiteX5" fmla="*/ 259054 w 585444"/>
              <a:gd name="connsiteY5" fmla="*/ 266573 h 602615"/>
              <a:gd name="connsiteX6" fmla="*/ 579094 w 585444"/>
              <a:gd name="connsiteY6" fmla="*/ 266573 h 602615"/>
              <a:gd name="connsiteX7" fmla="*/ 579094 w 585444"/>
              <a:gd name="connsiteY7" fmla="*/ 528447 h 602615"/>
              <a:gd name="connsiteX8" fmla="*/ 570458 w 585444"/>
              <a:gd name="connsiteY8" fmla="*/ 570103 h 602615"/>
              <a:gd name="connsiteX9" fmla="*/ 545566 w 585444"/>
              <a:gd name="connsiteY9" fmla="*/ 589661 h 602615"/>
              <a:gd name="connsiteX10" fmla="*/ 468858 w 585444"/>
              <a:gd name="connsiteY10" fmla="*/ 596265 h 602615"/>
              <a:gd name="connsiteX11" fmla="*/ 462889 w 585444"/>
              <a:gd name="connsiteY11" fmla="*/ 565912 h 602615"/>
              <a:gd name="connsiteX12" fmla="*/ 428472 w 585444"/>
              <a:gd name="connsiteY12" fmla="*/ 565912 h 602615"/>
              <a:gd name="connsiteX13" fmla="*/ 428472 w 585444"/>
              <a:gd name="connsiteY13" fmla="*/ 457073 h 602615"/>
              <a:gd name="connsiteX14" fmla="*/ 392709 w 585444"/>
              <a:gd name="connsiteY14" fmla="*/ 457073 h 602615"/>
              <a:gd name="connsiteX15" fmla="*/ 392709 w 585444"/>
              <a:gd name="connsiteY15" fmla="*/ 573659 h 602615"/>
              <a:gd name="connsiteX16" fmla="*/ 340906 w 585444"/>
              <a:gd name="connsiteY16" fmla="*/ 573659 h 602615"/>
              <a:gd name="connsiteX17" fmla="*/ 340906 w 585444"/>
              <a:gd name="connsiteY17" fmla="*/ 457073 h 602615"/>
              <a:gd name="connsiteX18" fmla="*/ 305193 w 585444"/>
              <a:gd name="connsiteY18" fmla="*/ 457073 h 602615"/>
              <a:gd name="connsiteX19" fmla="*/ 305193 w 585444"/>
              <a:gd name="connsiteY19" fmla="*/ 592709 h 602615"/>
              <a:gd name="connsiteX20" fmla="*/ 246252 w 585444"/>
              <a:gd name="connsiteY20" fmla="*/ 592709 h 602615"/>
              <a:gd name="connsiteX21" fmla="*/ 246252 w 585444"/>
              <a:gd name="connsiteY21" fmla="*/ 355473 h 602615"/>
              <a:gd name="connsiteX22" fmla="*/ 179577 w 585444"/>
              <a:gd name="connsiteY22" fmla="*/ 595757 h 602615"/>
              <a:gd name="connsiteX23" fmla="*/ 119456 w 585444"/>
              <a:gd name="connsiteY23" fmla="*/ 559943 h 602615"/>
              <a:gd name="connsiteX24" fmla="*/ 141782 w 585444"/>
              <a:gd name="connsiteY24" fmla="*/ 522859 h 602615"/>
              <a:gd name="connsiteX25" fmla="*/ 21818 w 585444"/>
              <a:gd name="connsiteY25" fmla="*/ 542163 h 602615"/>
              <a:gd name="connsiteX26" fmla="*/ 6350 w 585444"/>
              <a:gd name="connsiteY26" fmla="*/ 469519 h 602615"/>
              <a:gd name="connsiteX27" fmla="*/ 169760 w 585444"/>
              <a:gd name="connsiteY27" fmla="*/ 448055 h 602615"/>
              <a:gd name="connsiteX28" fmla="*/ 190296 w 585444"/>
              <a:gd name="connsiteY28" fmla="*/ 271272 h 602615"/>
              <a:gd name="connsiteX29" fmla="*/ 190296 w 585444"/>
              <a:gd name="connsiteY29" fmla="*/ 214757 h 602615"/>
              <a:gd name="connsiteX30" fmla="*/ 113499 w 585444"/>
              <a:gd name="connsiteY30" fmla="*/ 343280 h 602615"/>
              <a:gd name="connsiteX31" fmla="*/ 177203 w 585444"/>
              <a:gd name="connsiteY31" fmla="*/ 337312 h 602615"/>
              <a:gd name="connsiteX32" fmla="*/ 173634 w 585444"/>
              <a:gd name="connsiteY32" fmla="*/ 408178 h 602615"/>
              <a:gd name="connsiteX33" fmla="*/ 37896 w 585444"/>
              <a:gd name="connsiteY33" fmla="*/ 422529 h 602615"/>
              <a:gd name="connsiteX34" fmla="*/ 17652 w 585444"/>
              <a:gd name="connsiteY34" fmla="*/ 356997 h 602615"/>
              <a:gd name="connsiteX35" fmla="*/ 88493 w 585444"/>
              <a:gd name="connsiteY35" fmla="*/ 254889 h 602615"/>
              <a:gd name="connsiteX36" fmla="*/ 26581 w 585444"/>
              <a:gd name="connsiteY36" fmla="*/ 260604 h 602615"/>
              <a:gd name="connsiteX37" fmla="*/ 7531 w 585444"/>
              <a:gd name="connsiteY37" fmla="*/ 196215 h 602615"/>
              <a:gd name="connsiteX38" fmla="*/ 103974 w 585444"/>
              <a:gd name="connsiteY38" fmla="*/ 8763 h 602615"/>
              <a:gd name="connsiteX39" fmla="*/ 176606 w 585444"/>
              <a:gd name="connsiteY39" fmla="*/ 38480 h 602615"/>
              <a:gd name="connsiteX40" fmla="*/ 88493 w 585444"/>
              <a:gd name="connsiteY40" fmla="*/ 190880 h 602615"/>
              <a:gd name="connsiteX41" fmla="*/ 127190 w 585444"/>
              <a:gd name="connsiteY41" fmla="*/ 189738 h 602615"/>
              <a:gd name="connsiteX42" fmla="*/ 148628 w 585444"/>
              <a:gd name="connsiteY42" fmla="*/ 150368 h 602615"/>
              <a:gd name="connsiteX43" fmla="*/ 190296 w 585444"/>
              <a:gd name="connsiteY43" fmla="*/ 166497 h 602615"/>
              <a:gd name="connsiteX44" fmla="*/ 190296 w 585444"/>
              <a:gd name="connsiteY44" fmla="*/ 64643 h 602615"/>
              <a:gd name="connsiteX45" fmla="*/ 341502 w 585444"/>
              <a:gd name="connsiteY45" fmla="*/ 64643 h 602615"/>
              <a:gd name="connsiteX46" fmla="*/ 323049 w 585444"/>
              <a:gd name="connsiteY46" fmla="*/ 27813 h 602615"/>
              <a:gd name="connsiteX47" fmla="*/ 404596 w 585444"/>
              <a:gd name="connsiteY47" fmla="*/ 6350 h 6026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</a:cxnLst>
            <a:rect l="l" t="t" r="r" b="b"/>
            <a:pathLst>
              <a:path w="585444" h="602615">
                <a:moveTo>
                  <a:pt x="404596" y="6350"/>
                </a:moveTo>
                <a:cubicBezTo>
                  <a:pt x="416534" y="28829"/>
                  <a:pt x="426186" y="48260"/>
                  <a:pt x="433806" y="64643"/>
                </a:cubicBezTo>
                <a:lnTo>
                  <a:pt x="572490" y="64643"/>
                </a:lnTo>
                <a:lnTo>
                  <a:pt x="572490" y="230759"/>
                </a:lnTo>
                <a:lnTo>
                  <a:pt x="259359" y="230759"/>
                </a:lnTo>
                <a:cubicBezTo>
                  <a:pt x="259359" y="242951"/>
                  <a:pt x="259257" y="254762"/>
                  <a:pt x="259054" y="266573"/>
                </a:cubicBezTo>
                <a:lnTo>
                  <a:pt x="579094" y="266573"/>
                </a:lnTo>
                <a:lnTo>
                  <a:pt x="579094" y="528447"/>
                </a:lnTo>
                <a:cubicBezTo>
                  <a:pt x="579094" y="546100"/>
                  <a:pt x="576173" y="559943"/>
                  <a:pt x="570458" y="570103"/>
                </a:cubicBezTo>
                <a:cubicBezTo>
                  <a:pt x="564616" y="580263"/>
                  <a:pt x="556361" y="586740"/>
                  <a:pt x="545566" y="589661"/>
                </a:cubicBezTo>
                <a:cubicBezTo>
                  <a:pt x="534771" y="592455"/>
                  <a:pt x="509244" y="594741"/>
                  <a:pt x="468858" y="596265"/>
                </a:cubicBezTo>
                <a:cubicBezTo>
                  <a:pt x="467334" y="586613"/>
                  <a:pt x="465302" y="576453"/>
                  <a:pt x="462889" y="565912"/>
                </a:cubicBezTo>
                <a:lnTo>
                  <a:pt x="428472" y="565912"/>
                </a:lnTo>
                <a:lnTo>
                  <a:pt x="428472" y="457073"/>
                </a:lnTo>
                <a:lnTo>
                  <a:pt x="392709" y="457073"/>
                </a:lnTo>
                <a:lnTo>
                  <a:pt x="392709" y="573659"/>
                </a:lnTo>
                <a:lnTo>
                  <a:pt x="340906" y="573659"/>
                </a:lnTo>
                <a:lnTo>
                  <a:pt x="340906" y="457073"/>
                </a:lnTo>
                <a:lnTo>
                  <a:pt x="305193" y="457073"/>
                </a:lnTo>
                <a:lnTo>
                  <a:pt x="305193" y="592709"/>
                </a:lnTo>
                <a:lnTo>
                  <a:pt x="246252" y="592709"/>
                </a:lnTo>
                <a:lnTo>
                  <a:pt x="246252" y="355473"/>
                </a:lnTo>
                <a:cubicBezTo>
                  <a:pt x="235737" y="467614"/>
                  <a:pt x="213512" y="547751"/>
                  <a:pt x="179577" y="595757"/>
                </a:cubicBezTo>
                <a:cubicBezTo>
                  <a:pt x="163702" y="583057"/>
                  <a:pt x="143662" y="571119"/>
                  <a:pt x="119456" y="559943"/>
                </a:cubicBezTo>
                <a:cubicBezTo>
                  <a:pt x="127596" y="548513"/>
                  <a:pt x="135026" y="536067"/>
                  <a:pt x="141782" y="522859"/>
                </a:cubicBezTo>
                <a:lnTo>
                  <a:pt x="21818" y="542163"/>
                </a:lnTo>
                <a:lnTo>
                  <a:pt x="6350" y="469519"/>
                </a:lnTo>
                <a:lnTo>
                  <a:pt x="169760" y="448055"/>
                </a:lnTo>
                <a:cubicBezTo>
                  <a:pt x="183451" y="397637"/>
                  <a:pt x="190296" y="338709"/>
                  <a:pt x="190296" y="271272"/>
                </a:cubicBezTo>
                <a:lnTo>
                  <a:pt x="190296" y="214757"/>
                </a:lnTo>
                <a:cubicBezTo>
                  <a:pt x="158546" y="272923"/>
                  <a:pt x="132943" y="315722"/>
                  <a:pt x="113499" y="343280"/>
                </a:cubicBezTo>
                <a:lnTo>
                  <a:pt x="177203" y="337312"/>
                </a:lnTo>
                <a:cubicBezTo>
                  <a:pt x="175221" y="367538"/>
                  <a:pt x="174028" y="391160"/>
                  <a:pt x="173634" y="408178"/>
                </a:cubicBezTo>
                <a:cubicBezTo>
                  <a:pt x="114896" y="411353"/>
                  <a:pt x="69646" y="416179"/>
                  <a:pt x="37896" y="422529"/>
                </a:cubicBezTo>
                <a:lnTo>
                  <a:pt x="17652" y="356997"/>
                </a:lnTo>
                <a:cubicBezTo>
                  <a:pt x="40868" y="327660"/>
                  <a:pt x="64490" y="293624"/>
                  <a:pt x="88493" y="254889"/>
                </a:cubicBezTo>
                <a:cubicBezTo>
                  <a:pt x="66471" y="256286"/>
                  <a:pt x="45834" y="258191"/>
                  <a:pt x="26581" y="260604"/>
                </a:cubicBezTo>
                <a:lnTo>
                  <a:pt x="7531" y="196215"/>
                </a:lnTo>
                <a:cubicBezTo>
                  <a:pt x="28575" y="168529"/>
                  <a:pt x="60718" y="105918"/>
                  <a:pt x="103974" y="8763"/>
                </a:cubicBezTo>
                <a:lnTo>
                  <a:pt x="176606" y="38480"/>
                </a:lnTo>
                <a:cubicBezTo>
                  <a:pt x="136118" y="113538"/>
                  <a:pt x="106756" y="164338"/>
                  <a:pt x="88493" y="190880"/>
                </a:cubicBezTo>
                <a:cubicBezTo>
                  <a:pt x="99021" y="190754"/>
                  <a:pt x="111912" y="190373"/>
                  <a:pt x="127190" y="189738"/>
                </a:cubicBezTo>
                <a:cubicBezTo>
                  <a:pt x="134340" y="177038"/>
                  <a:pt x="141477" y="163957"/>
                  <a:pt x="148628" y="150368"/>
                </a:cubicBezTo>
                <a:lnTo>
                  <a:pt x="190296" y="166497"/>
                </a:lnTo>
                <a:lnTo>
                  <a:pt x="190296" y="64643"/>
                </a:lnTo>
                <a:lnTo>
                  <a:pt x="341502" y="64643"/>
                </a:lnTo>
                <a:cubicBezTo>
                  <a:pt x="335953" y="52832"/>
                  <a:pt x="329793" y="40513"/>
                  <a:pt x="323049" y="27813"/>
                </a:cubicBezTo>
                <a:lnTo>
                  <a:pt x="404596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7108" y="4254500"/>
            <a:ext cx="112522" cy="102108"/>
          </a:xfrm>
          <a:custGeom>
            <a:avLst/>
            <a:gdLst>
              <a:gd name="connsiteX0" fmla="*/ 56642 w 112522"/>
              <a:gd name="connsiteY0" fmla="*/ 0 h 102108"/>
              <a:gd name="connsiteX1" fmla="*/ 96647 w 112522"/>
              <a:gd name="connsiteY1" fmla="*/ 14478 h 102108"/>
              <a:gd name="connsiteX2" fmla="*/ 112522 w 112522"/>
              <a:gd name="connsiteY2" fmla="*/ 50927 h 102108"/>
              <a:gd name="connsiteX3" fmla="*/ 97028 w 112522"/>
              <a:gd name="connsiteY3" fmla="*/ 87248 h 102108"/>
              <a:gd name="connsiteX4" fmla="*/ 59817 w 112522"/>
              <a:gd name="connsiteY4" fmla="*/ 102108 h 102108"/>
              <a:gd name="connsiteX5" fmla="*/ 16256 w 112522"/>
              <a:gd name="connsiteY5" fmla="*/ 87248 h 102108"/>
              <a:gd name="connsiteX6" fmla="*/ 0 w 112522"/>
              <a:gd name="connsiteY6" fmla="*/ 50927 h 102108"/>
              <a:gd name="connsiteX7" fmla="*/ 16383 w 112522"/>
              <a:gd name="connsiteY7" fmla="*/ 14351 h 102108"/>
              <a:gd name="connsiteX8" fmla="*/ 56642 w 112522"/>
              <a:gd name="connsiteY8" fmla="*/ 0 h 102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12522" h="102108">
                <a:moveTo>
                  <a:pt x="56642" y="0"/>
                </a:moveTo>
                <a:cubicBezTo>
                  <a:pt x="72644" y="0"/>
                  <a:pt x="85979" y="4826"/>
                  <a:pt x="96647" y="14478"/>
                </a:cubicBezTo>
                <a:cubicBezTo>
                  <a:pt x="107188" y="24129"/>
                  <a:pt x="112522" y="36195"/>
                  <a:pt x="112522" y="50927"/>
                </a:cubicBezTo>
                <a:cubicBezTo>
                  <a:pt x="112522" y="65278"/>
                  <a:pt x="107442" y="77342"/>
                  <a:pt x="97028" y="87248"/>
                </a:cubicBezTo>
                <a:cubicBezTo>
                  <a:pt x="86741" y="97154"/>
                  <a:pt x="74295" y="102108"/>
                  <a:pt x="59817" y="102108"/>
                </a:cubicBezTo>
                <a:cubicBezTo>
                  <a:pt x="41656" y="102108"/>
                  <a:pt x="27051" y="97154"/>
                  <a:pt x="16256" y="87248"/>
                </a:cubicBezTo>
                <a:cubicBezTo>
                  <a:pt x="5460" y="77342"/>
                  <a:pt x="0" y="65278"/>
                  <a:pt x="0" y="50927"/>
                </a:cubicBezTo>
                <a:cubicBezTo>
                  <a:pt x="0" y="36067"/>
                  <a:pt x="5460" y="23876"/>
                  <a:pt x="16383" y="14351"/>
                </a:cubicBezTo>
                <a:cubicBezTo>
                  <a:pt x="27305" y="4826"/>
                  <a:pt x="40767" y="0"/>
                  <a:pt x="56642" y="0"/>
                </a:cubicBezTo>
              </a:path>
            </a:pathLst>
          </a:custGeom>
          <a:solidFill>
            <a:srgbClr val="3262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92569" y="3888359"/>
            <a:ext cx="101092" cy="319151"/>
          </a:xfrm>
          <a:custGeom>
            <a:avLst/>
            <a:gdLst>
              <a:gd name="connsiteX0" fmla="*/ 0 w 101092"/>
              <a:gd name="connsiteY0" fmla="*/ 0 h 319151"/>
              <a:gd name="connsiteX1" fmla="*/ 101092 w 101092"/>
              <a:gd name="connsiteY1" fmla="*/ 0 h 319151"/>
              <a:gd name="connsiteX2" fmla="*/ 89281 w 101092"/>
              <a:gd name="connsiteY2" fmla="*/ 319150 h 319151"/>
              <a:gd name="connsiteX3" fmla="*/ 11303 w 101092"/>
              <a:gd name="connsiteY3" fmla="*/ 319150 h 319151"/>
              <a:gd name="connsiteX4" fmla="*/ 0 w 101092"/>
              <a:gd name="connsiteY4" fmla="*/ 0 h 319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1092" h="319151">
                <a:moveTo>
                  <a:pt x="0" y="0"/>
                </a:moveTo>
                <a:lnTo>
                  <a:pt x="101092" y="0"/>
                </a:lnTo>
                <a:lnTo>
                  <a:pt x="89281" y="319150"/>
                </a:lnTo>
                <a:lnTo>
                  <a:pt x="11303" y="319150"/>
                </a:lnTo>
                <a:lnTo>
                  <a:pt x="0" y="0"/>
                </a:lnTo>
              </a:path>
            </a:pathLst>
          </a:custGeom>
          <a:solidFill>
            <a:srgbClr val="3262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0758" y="4248150"/>
            <a:ext cx="125222" cy="114808"/>
          </a:xfrm>
          <a:custGeom>
            <a:avLst/>
            <a:gdLst>
              <a:gd name="connsiteX0" fmla="*/ 62992 w 125222"/>
              <a:gd name="connsiteY0" fmla="*/ 6350 h 114808"/>
              <a:gd name="connsiteX1" fmla="*/ 102997 w 125222"/>
              <a:gd name="connsiteY1" fmla="*/ 20828 h 114808"/>
              <a:gd name="connsiteX2" fmla="*/ 118872 w 125222"/>
              <a:gd name="connsiteY2" fmla="*/ 57277 h 114808"/>
              <a:gd name="connsiteX3" fmla="*/ 103378 w 125222"/>
              <a:gd name="connsiteY3" fmla="*/ 93598 h 114808"/>
              <a:gd name="connsiteX4" fmla="*/ 66167 w 125222"/>
              <a:gd name="connsiteY4" fmla="*/ 108458 h 114808"/>
              <a:gd name="connsiteX5" fmla="*/ 22606 w 125222"/>
              <a:gd name="connsiteY5" fmla="*/ 93598 h 114808"/>
              <a:gd name="connsiteX6" fmla="*/ 6350 w 125222"/>
              <a:gd name="connsiteY6" fmla="*/ 57277 h 114808"/>
              <a:gd name="connsiteX7" fmla="*/ 22733 w 125222"/>
              <a:gd name="connsiteY7" fmla="*/ 20701 h 114808"/>
              <a:gd name="connsiteX8" fmla="*/ 62992 w 125222"/>
              <a:gd name="connsiteY8" fmla="*/ 6350 h 114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25222" h="114808">
                <a:moveTo>
                  <a:pt x="62992" y="6350"/>
                </a:moveTo>
                <a:cubicBezTo>
                  <a:pt x="78994" y="6350"/>
                  <a:pt x="92329" y="11176"/>
                  <a:pt x="102997" y="20828"/>
                </a:cubicBezTo>
                <a:cubicBezTo>
                  <a:pt x="113538" y="30479"/>
                  <a:pt x="118872" y="42545"/>
                  <a:pt x="118872" y="57277"/>
                </a:cubicBezTo>
                <a:cubicBezTo>
                  <a:pt x="118872" y="71628"/>
                  <a:pt x="113792" y="83692"/>
                  <a:pt x="103378" y="93598"/>
                </a:cubicBezTo>
                <a:cubicBezTo>
                  <a:pt x="93091" y="103504"/>
                  <a:pt x="80645" y="108458"/>
                  <a:pt x="66167" y="108458"/>
                </a:cubicBezTo>
                <a:cubicBezTo>
                  <a:pt x="48006" y="108458"/>
                  <a:pt x="33401" y="103504"/>
                  <a:pt x="22606" y="93598"/>
                </a:cubicBezTo>
                <a:cubicBezTo>
                  <a:pt x="11810" y="83692"/>
                  <a:pt x="6350" y="71628"/>
                  <a:pt x="6350" y="57277"/>
                </a:cubicBezTo>
                <a:cubicBezTo>
                  <a:pt x="6350" y="42417"/>
                  <a:pt x="11810" y="30226"/>
                  <a:pt x="22733" y="20701"/>
                </a:cubicBezTo>
                <a:cubicBezTo>
                  <a:pt x="33655" y="11176"/>
                  <a:pt x="47117" y="6350"/>
                  <a:pt x="62992" y="635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86219" y="3882009"/>
            <a:ext cx="113792" cy="331851"/>
          </a:xfrm>
          <a:custGeom>
            <a:avLst/>
            <a:gdLst>
              <a:gd name="connsiteX0" fmla="*/ 6350 w 113792"/>
              <a:gd name="connsiteY0" fmla="*/ 6350 h 331851"/>
              <a:gd name="connsiteX1" fmla="*/ 107442 w 113792"/>
              <a:gd name="connsiteY1" fmla="*/ 6350 h 331851"/>
              <a:gd name="connsiteX2" fmla="*/ 95631 w 113792"/>
              <a:gd name="connsiteY2" fmla="*/ 325500 h 331851"/>
              <a:gd name="connsiteX3" fmla="*/ 17653 w 113792"/>
              <a:gd name="connsiteY3" fmla="*/ 325500 h 331851"/>
              <a:gd name="connsiteX4" fmla="*/ 6350 w 113792"/>
              <a:gd name="connsiteY4" fmla="*/ 6350 h 331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792" h="331851">
                <a:moveTo>
                  <a:pt x="6350" y="6350"/>
                </a:moveTo>
                <a:lnTo>
                  <a:pt x="107442" y="6350"/>
                </a:lnTo>
                <a:lnTo>
                  <a:pt x="95631" y="325500"/>
                </a:lnTo>
                <a:lnTo>
                  <a:pt x="17653" y="32550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24c77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3822700"/>
            <a:ext cx="5499100" cy="62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69200" y="444500"/>
            <a:ext cx="3835400" cy="563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学好编程的秘诀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231900"/>
            <a:ext cx="88900" cy="214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117600"/>
            <a:ext cx="28321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多读源代码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多读一些经典算法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不要怕犯错误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最重要的就是：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7843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3916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09988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3300" y="17907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编程体验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3505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程序详解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066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初识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本章小结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181100"/>
            <a:ext cx="76200" cy="471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922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092200"/>
            <a:ext cx="60960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基本概念。</a:t>
            </a:r>
          </a:p>
          <a:p>
            <a:pPr>
              <a:lnSpc>
                <a:spcPts val="34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语言程序</a:t>
            </a:r>
          </a:p>
          <a:p>
            <a:pPr>
              <a:lnSpc>
                <a:spcPts val="3400"/>
              </a:lnSpc>
              <a:tabLst>
                <a:tab pos="1016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语言标准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main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函数的写法。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掌握两种注释的写法。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认识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语言的单词。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记住程序的执行过程。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Visual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Studio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2012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的安装及使用。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01600" algn="l"/>
              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模仿编辑、编译、连接和运行另外一个程序。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67512" y="2377439"/>
            <a:ext cx="4274820" cy="2420112"/>
          </a:xfrm>
          <a:custGeom>
            <a:avLst/>
            <a:gdLst>
              <a:gd name="connsiteX0" fmla="*/ 0 w 4274820"/>
              <a:gd name="connsiteY0" fmla="*/ 208026 h 2420112"/>
              <a:gd name="connsiteX1" fmla="*/ 207987 w 4274820"/>
              <a:gd name="connsiteY1" fmla="*/ 0 h 2420112"/>
              <a:gd name="connsiteX2" fmla="*/ 4066793 w 4274820"/>
              <a:gd name="connsiteY2" fmla="*/ 0 h 2420112"/>
              <a:gd name="connsiteX3" fmla="*/ 4274820 w 4274820"/>
              <a:gd name="connsiteY3" fmla="*/ 208026 h 2420112"/>
              <a:gd name="connsiteX4" fmla="*/ 4274820 w 4274820"/>
              <a:gd name="connsiteY4" fmla="*/ 2212086 h 2420112"/>
              <a:gd name="connsiteX5" fmla="*/ 4066793 w 4274820"/>
              <a:gd name="connsiteY5" fmla="*/ 2420112 h 2420112"/>
              <a:gd name="connsiteX6" fmla="*/ 207987 w 4274820"/>
              <a:gd name="connsiteY6" fmla="*/ 2420112 h 2420112"/>
              <a:gd name="connsiteX7" fmla="*/ 0 w 4274820"/>
              <a:gd name="connsiteY7" fmla="*/ 2212086 h 2420112"/>
              <a:gd name="connsiteX8" fmla="*/ 0 w 4274820"/>
              <a:gd name="connsiteY8" fmla="*/ 208026 h 24201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4274820" h="2420112">
                <a:moveTo>
                  <a:pt x="0" y="208026"/>
                </a:moveTo>
                <a:cubicBezTo>
                  <a:pt x="0" y="93091"/>
                  <a:pt x="93116" y="0"/>
                  <a:pt x="207987" y="0"/>
                </a:cubicBezTo>
                <a:lnTo>
                  <a:pt x="4066793" y="0"/>
                </a:lnTo>
                <a:cubicBezTo>
                  <a:pt x="4181728" y="0"/>
                  <a:pt x="4274820" y="93091"/>
                  <a:pt x="4274820" y="208026"/>
                </a:cubicBezTo>
                <a:lnTo>
                  <a:pt x="4274820" y="2212086"/>
                </a:lnTo>
                <a:cubicBezTo>
                  <a:pt x="4274820" y="2327020"/>
                  <a:pt x="4181728" y="2420112"/>
                  <a:pt x="4066793" y="2420112"/>
                </a:cubicBezTo>
                <a:lnTo>
                  <a:pt x="207987" y="2420112"/>
                </a:lnTo>
                <a:cubicBezTo>
                  <a:pt x="93116" y="2420112"/>
                  <a:pt x="0" y="2327020"/>
                  <a:pt x="0" y="2212086"/>
                </a:cubicBezTo>
                <a:lnTo>
                  <a:pt x="0" y="208026"/>
                </a:lnTo>
              </a:path>
            </a:pathLst>
          </a:custGeom>
          <a:solidFill>
            <a:srgbClr val="ed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400" y="2286000"/>
            <a:ext cx="4521200" cy="265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程序基本概念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73200" y="56388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2" dirty="0" smtClean="0">
                <a:solidFill>
                  <a:srgbClr val="ff000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5511800"/>
            <a:ext cx="8928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为解决特定问题而用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计算机语言编写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的有序指令序列的集合。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52500" y="1549400"/>
            <a:ext cx="2794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90500" algn="l"/>
              </a:tabLst>
            </a:pPr>
            <a:r>
              <a:rPr lang="en-US" altLang="zh-CN" sz="18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  <a:hlinkClick r:id="rId4"/>
              </a:rPr>
              <a:t>原</a:t>
            </a:r>
          </a:p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sz="18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  <a:hlinkClick r:id="rId5"/>
              </a:rPr>
              <a:t>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71600" y="1498600"/>
            <a:ext cx="100330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什么是程序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(program)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2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将西红柿洗净后用沸水烫一下，去皮、去</a:t>
            </a:r>
          </a:p>
          <a:p>
            <a:pPr>
              <a:lnSpc>
                <a:spcPts val="31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从“番茄炒蛋”说起…..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        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蒂，切片待用。</a:t>
            </a:r>
          </a:p>
          <a:p>
            <a:pPr>
              <a:lnSpc>
                <a:spcPts val="24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将鸡蛋打入碗中，加盐，用筷子充分搅打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均匀待用。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炒锅放油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汤匙烧热，将鸡蛋放入锅中炒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熟盛出待用。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4.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将剩余的油烧热，下西红柿片煸炒，放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盐、糖炒片刻，倒入鸡蛋翻炒几下出锅即</a:t>
            </a:r>
          </a:p>
          <a:p>
            <a:pPr>
              <a:lnSpc>
                <a:spcPts val="2800"/>
              </a:lnSpc>
              <a:tabLst>
                <a:tab pos="101600" algn="l"/>
                <a:tab pos="4089400" algn="l"/>
                <a:tab pos="45466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70c0"/>
                </a:solidFill>
                <a:latin typeface="Microsoft YaHei UI" pitchFamily="18" charset="0"/>
                <a:cs typeface="Microsoft YaHei UI" pitchFamily="18" charset="0"/>
              </a:rPr>
              <a:t>成。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00570" y="1260032"/>
            <a:ext cx="4081583" cy="1305035"/>
          </a:xfrm>
          <a:custGeom>
            <a:avLst/>
            <a:gdLst>
              <a:gd name="connsiteX0" fmla="*/ 381367 w 4081583"/>
              <a:gd name="connsiteY0" fmla="*/ 434020 h 1305035"/>
              <a:gd name="connsiteX1" fmla="*/ 923708 w 4081583"/>
              <a:gd name="connsiteY1" fmla="*/ 127823 h 1305035"/>
              <a:gd name="connsiteX2" fmla="*/ 1329219 w 4081583"/>
              <a:gd name="connsiteY2" fmla="*/ 162621 h 1305035"/>
              <a:gd name="connsiteX3" fmla="*/ 2005748 w 4081583"/>
              <a:gd name="connsiteY3" fmla="*/ 73594 h 1305035"/>
              <a:gd name="connsiteX4" fmla="*/ 2121953 w 4081583"/>
              <a:gd name="connsiteY4" fmla="*/ 110297 h 1305035"/>
              <a:gd name="connsiteX5" fmla="*/ 2671101 w 4081583"/>
              <a:gd name="connsiteY5" fmla="*/ 31430 h 1305035"/>
              <a:gd name="connsiteX6" fmla="*/ 2813976 w 4081583"/>
              <a:gd name="connsiteY6" fmla="*/ 82103 h 1305035"/>
              <a:gd name="connsiteX7" fmla="*/ 3456088 w 4081583"/>
              <a:gd name="connsiteY7" fmla="*/ 59497 h 1305035"/>
              <a:gd name="connsiteX8" fmla="*/ 3609885 w 4081583"/>
              <a:gd name="connsiteY8" fmla="*/ 173797 h 1305035"/>
              <a:gd name="connsiteX9" fmla="*/ 3961167 w 4081583"/>
              <a:gd name="connsiteY9" fmla="*/ 437957 h 1305035"/>
              <a:gd name="connsiteX10" fmla="*/ 3938307 w 4081583"/>
              <a:gd name="connsiteY10" fmla="*/ 466278 h 1305035"/>
              <a:gd name="connsiteX11" fmla="*/ 3821340 w 4081583"/>
              <a:gd name="connsiteY11" fmla="*/ 848929 h 1305035"/>
              <a:gd name="connsiteX12" fmla="*/ 3524160 w 4081583"/>
              <a:gd name="connsiteY12" fmla="*/ 902650 h 1305035"/>
              <a:gd name="connsiteX13" fmla="*/ 2977171 w 4081583"/>
              <a:gd name="connsiteY13" fmla="*/ 1133663 h 1305035"/>
              <a:gd name="connsiteX14" fmla="*/ 2694215 w 4081583"/>
              <a:gd name="connsiteY14" fmla="*/ 1098357 h 1305035"/>
              <a:gd name="connsiteX15" fmla="*/ 1904402 w 4081583"/>
              <a:gd name="connsiteY15" fmla="*/ 1280348 h 1305035"/>
              <a:gd name="connsiteX16" fmla="*/ 1561502 w 4081583"/>
              <a:gd name="connsiteY16" fmla="*/ 1170874 h 1305035"/>
              <a:gd name="connsiteX17" fmla="*/ 567727 w 4081583"/>
              <a:gd name="connsiteY17" fmla="*/ 1064194 h 1305035"/>
              <a:gd name="connsiteX18" fmla="*/ 560107 w 4081583"/>
              <a:gd name="connsiteY18" fmla="*/ 1058479 h 1305035"/>
              <a:gd name="connsiteX19" fmla="*/ 106184 w 4081583"/>
              <a:gd name="connsiteY19" fmla="*/ 904936 h 1305035"/>
              <a:gd name="connsiteX20" fmla="*/ 213791 w 4081583"/>
              <a:gd name="connsiteY20" fmla="*/ 764855 h 1305035"/>
              <a:gd name="connsiteX21" fmla="*/ 68046 w 4081583"/>
              <a:gd name="connsiteY21" fmla="*/ 524063 h 1305035"/>
              <a:gd name="connsiteX22" fmla="*/ 377951 w 4081583"/>
              <a:gd name="connsiteY22" fmla="*/ 437957 h 1305035"/>
              <a:gd name="connsiteX23" fmla="*/ 381367 w 4081583"/>
              <a:gd name="connsiteY23" fmla="*/ 434020 h 13050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</a:cxnLst>
            <a:rect l="l" t="t" r="r" b="b"/>
            <a:pathLst>
              <a:path w="4081583" h="1305035">
                <a:moveTo>
                  <a:pt x="381367" y="434020"/>
                </a:moveTo>
                <a:cubicBezTo>
                  <a:pt x="334212" y="285176"/>
                  <a:pt x="576998" y="148143"/>
                  <a:pt x="923708" y="127823"/>
                </a:cubicBezTo>
                <a:cubicBezTo>
                  <a:pt x="1064170" y="119568"/>
                  <a:pt x="1206918" y="131887"/>
                  <a:pt x="1329219" y="162621"/>
                </a:cubicBezTo>
                <a:cubicBezTo>
                  <a:pt x="1458886" y="57719"/>
                  <a:pt x="1761781" y="17841"/>
                  <a:pt x="2005748" y="73594"/>
                </a:cubicBezTo>
                <a:cubicBezTo>
                  <a:pt x="2048420" y="83373"/>
                  <a:pt x="2087536" y="95692"/>
                  <a:pt x="2121953" y="110297"/>
                </a:cubicBezTo>
                <a:cubicBezTo>
                  <a:pt x="2222918" y="23302"/>
                  <a:pt x="2468790" y="-12003"/>
                  <a:pt x="2671101" y="31430"/>
                </a:cubicBezTo>
                <a:cubicBezTo>
                  <a:pt x="2727108" y="43368"/>
                  <a:pt x="2776003" y="60767"/>
                  <a:pt x="2813976" y="82103"/>
                </a:cubicBezTo>
                <a:cubicBezTo>
                  <a:pt x="2976663" y="-65"/>
                  <a:pt x="3264191" y="-10225"/>
                  <a:pt x="3456088" y="59497"/>
                </a:cubicBezTo>
                <a:cubicBezTo>
                  <a:pt x="3536733" y="88707"/>
                  <a:pt x="3591216" y="129093"/>
                  <a:pt x="3609885" y="173797"/>
                </a:cubicBezTo>
                <a:cubicBezTo>
                  <a:pt x="3876458" y="204912"/>
                  <a:pt x="4033684" y="323276"/>
                  <a:pt x="3961167" y="437957"/>
                </a:cubicBezTo>
                <a:cubicBezTo>
                  <a:pt x="3955071" y="447609"/>
                  <a:pt x="3947451" y="457134"/>
                  <a:pt x="3938307" y="466278"/>
                </a:cubicBezTo>
                <a:cubicBezTo>
                  <a:pt x="4152048" y="585785"/>
                  <a:pt x="4099724" y="757108"/>
                  <a:pt x="3821340" y="848929"/>
                </a:cubicBezTo>
                <a:cubicBezTo>
                  <a:pt x="3734726" y="877504"/>
                  <a:pt x="3632364" y="896046"/>
                  <a:pt x="3524160" y="902650"/>
                </a:cubicBezTo>
                <a:cubicBezTo>
                  <a:pt x="3521747" y="1031301"/>
                  <a:pt x="3276891" y="1134679"/>
                  <a:pt x="2977171" y="1133663"/>
                </a:cubicBezTo>
                <a:cubicBezTo>
                  <a:pt x="2877095" y="1133282"/>
                  <a:pt x="2779178" y="1121090"/>
                  <a:pt x="2694215" y="1098357"/>
                </a:cubicBezTo>
                <a:cubicBezTo>
                  <a:pt x="2592869" y="1242502"/>
                  <a:pt x="2239301" y="1323909"/>
                  <a:pt x="1904402" y="1280348"/>
                </a:cubicBezTo>
                <a:cubicBezTo>
                  <a:pt x="1764194" y="1262060"/>
                  <a:pt x="1642909" y="1223325"/>
                  <a:pt x="1561502" y="1170874"/>
                </a:cubicBezTo>
                <a:cubicBezTo>
                  <a:pt x="1218729" y="1259647"/>
                  <a:pt x="773721" y="1211895"/>
                  <a:pt x="567727" y="1064194"/>
                </a:cubicBezTo>
                <a:cubicBezTo>
                  <a:pt x="565060" y="1062289"/>
                  <a:pt x="562520" y="1060384"/>
                  <a:pt x="560107" y="1058479"/>
                </a:cubicBezTo>
                <a:cubicBezTo>
                  <a:pt x="335724" y="1069782"/>
                  <a:pt x="132511" y="1001075"/>
                  <a:pt x="106184" y="904936"/>
                </a:cubicBezTo>
                <a:cubicBezTo>
                  <a:pt x="92150" y="853755"/>
                  <a:pt x="131520" y="802574"/>
                  <a:pt x="213791" y="764855"/>
                </a:cubicBezTo>
                <a:cubicBezTo>
                  <a:pt x="19544" y="715706"/>
                  <a:pt x="-45707" y="608010"/>
                  <a:pt x="68046" y="524063"/>
                </a:cubicBezTo>
                <a:cubicBezTo>
                  <a:pt x="133679" y="475676"/>
                  <a:pt x="248779" y="443799"/>
                  <a:pt x="377951" y="437957"/>
                </a:cubicBezTo>
                <a:lnTo>
                  <a:pt x="381367" y="434020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751" y="2006980"/>
            <a:ext cx="263525" cy="49571"/>
          </a:xfrm>
          <a:custGeom>
            <a:avLst/>
            <a:gdLst>
              <a:gd name="connsiteX0" fmla="*/ 250570 w 263525"/>
              <a:gd name="connsiteY0" fmla="*/ 36576 h 49571"/>
              <a:gd name="connsiteX1" fmla="*/ 12953 w 263525"/>
              <a:gd name="connsiteY1" fmla="*/ 12954 h 495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63525" h="49571">
                <a:moveTo>
                  <a:pt x="250570" y="36576"/>
                </a:moveTo>
                <a:cubicBezTo>
                  <a:pt x="167639" y="39370"/>
                  <a:pt x="84734" y="31114"/>
                  <a:pt x="12953" y="12954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49121" y="2288666"/>
            <a:ext cx="129794" cy="37210"/>
          </a:xfrm>
          <a:custGeom>
            <a:avLst/>
            <a:gdLst>
              <a:gd name="connsiteX0" fmla="*/ 116839 w 129794"/>
              <a:gd name="connsiteY0" fmla="*/ 12954 h 37210"/>
              <a:gd name="connsiteX1" fmla="*/ 12953 w 129794"/>
              <a:gd name="connsiteY1" fmla="*/ 24257 h 37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794" h="37210">
                <a:moveTo>
                  <a:pt x="116839" y="12954"/>
                </a:moveTo>
                <a:cubicBezTo>
                  <a:pt x="83565" y="18669"/>
                  <a:pt x="48513" y="22479"/>
                  <a:pt x="12953" y="24257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6253" y="2361310"/>
            <a:ext cx="88518" cy="77343"/>
          </a:xfrm>
          <a:custGeom>
            <a:avLst/>
            <a:gdLst>
              <a:gd name="connsiteX0" fmla="*/ 75565 w 88518"/>
              <a:gd name="connsiteY0" fmla="*/ 64389 h 77343"/>
              <a:gd name="connsiteX1" fmla="*/ 12954 w 88518"/>
              <a:gd name="connsiteY1" fmla="*/ 12954 h 773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8518" h="77343">
                <a:moveTo>
                  <a:pt x="75565" y="64389"/>
                </a:moveTo>
                <a:cubicBezTo>
                  <a:pt x="50419" y="48260"/>
                  <a:pt x="29464" y="30988"/>
                  <a:pt x="12954" y="12954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482213" y="2284348"/>
            <a:ext cx="50927" cy="82422"/>
          </a:xfrm>
          <a:custGeom>
            <a:avLst/>
            <a:gdLst>
              <a:gd name="connsiteX0" fmla="*/ 37972 w 50927"/>
              <a:gd name="connsiteY0" fmla="*/ 12954 h 82422"/>
              <a:gd name="connsiteX1" fmla="*/ 12953 w 50927"/>
              <a:gd name="connsiteY1" fmla="*/ 69469 h 824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927" h="82422">
                <a:moveTo>
                  <a:pt x="37972" y="12954"/>
                </a:moveTo>
                <a:cubicBezTo>
                  <a:pt x="34290" y="32130"/>
                  <a:pt x="25908" y="51054"/>
                  <a:pt x="12953" y="69469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04564" y="1935225"/>
            <a:ext cx="330962" cy="237108"/>
          </a:xfrm>
          <a:custGeom>
            <a:avLst/>
            <a:gdLst>
              <a:gd name="connsiteX0" fmla="*/ 12953 w 330962"/>
              <a:gd name="connsiteY0" fmla="*/ 12954 h 237108"/>
              <a:gd name="connsiteX1" fmla="*/ 318007 w 330962"/>
              <a:gd name="connsiteY1" fmla="*/ 224155 h 237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962" h="237108">
                <a:moveTo>
                  <a:pt x="12953" y="12954"/>
                </a:moveTo>
                <a:cubicBezTo>
                  <a:pt x="201040" y="52197"/>
                  <a:pt x="319658" y="134366"/>
                  <a:pt x="318007" y="224155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588129" y="1710181"/>
            <a:ext cx="161670" cy="105155"/>
          </a:xfrm>
          <a:custGeom>
            <a:avLst/>
            <a:gdLst>
              <a:gd name="connsiteX0" fmla="*/ 148716 w 161670"/>
              <a:gd name="connsiteY0" fmla="*/ 12954 h 105155"/>
              <a:gd name="connsiteX1" fmla="*/ 12953 w 161670"/>
              <a:gd name="connsiteY1" fmla="*/ 92202 h 105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1670" h="105155">
                <a:moveTo>
                  <a:pt x="148716" y="12954"/>
                </a:moveTo>
                <a:cubicBezTo>
                  <a:pt x="118363" y="43561"/>
                  <a:pt x="71881" y="70612"/>
                  <a:pt x="12953" y="92202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98136" y="1416431"/>
            <a:ext cx="33019" cy="63246"/>
          </a:xfrm>
          <a:custGeom>
            <a:avLst/>
            <a:gdLst>
              <a:gd name="connsiteX0" fmla="*/ 12953 w 33019"/>
              <a:gd name="connsiteY0" fmla="*/ 12953 h 63246"/>
              <a:gd name="connsiteX1" fmla="*/ 20066 w 33019"/>
              <a:gd name="connsiteY1" fmla="*/ 50291 h 632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3019" h="63246">
                <a:moveTo>
                  <a:pt x="12953" y="12953"/>
                </a:moveTo>
                <a:cubicBezTo>
                  <a:pt x="18034" y="25272"/>
                  <a:pt x="20447" y="37718"/>
                  <a:pt x="20066" y="50291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30727" y="1324991"/>
            <a:ext cx="95503" cy="73660"/>
          </a:xfrm>
          <a:custGeom>
            <a:avLst/>
            <a:gdLst>
              <a:gd name="connsiteX0" fmla="*/ 12953 w 95503"/>
              <a:gd name="connsiteY0" fmla="*/ 60705 h 73660"/>
              <a:gd name="connsiteX1" fmla="*/ 82550 w 95503"/>
              <a:gd name="connsiteY1" fmla="*/ 12953 h 736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503" h="73660">
                <a:moveTo>
                  <a:pt x="12953" y="60705"/>
                </a:moveTo>
                <a:cubicBezTo>
                  <a:pt x="30733" y="43433"/>
                  <a:pt x="54101" y="27431"/>
                  <a:pt x="82550" y="12953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80105" y="1354328"/>
            <a:ext cx="59563" cy="67055"/>
          </a:xfrm>
          <a:custGeom>
            <a:avLst/>
            <a:gdLst>
              <a:gd name="connsiteX0" fmla="*/ 12954 w 59563"/>
              <a:gd name="connsiteY0" fmla="*/ 54101 h 67055"/>
              <a:gd name="connsiteX1" fmla="*/ 46608 w 59563"/>
              <a:gd name="connsiteY1" fmla="*/ 12953 h 67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563" h="67055">
                <a:moveTo>
                  <a:pt x="12954" y="54101"/>
                </a:moveTo>
                <a:cubicBezTo>
                  <a:pt x="20066" y="39877"/>
                  <a:pt x="31495" y="26034"/>
                  <a:pt x="46608" y="12953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116454" y="1409446"/>
            <a:ext cx="147828" cy="65786"/>
          </a:xfrm>
          <a:custGeom>
            <a:avLst/>
            <a:gdLst>
              <a:gd name="connsiteX0" fmla="*/ 12954 w 147828"/>
              <a:gd name="connsiteY0" fmla="*/ 12953 h 65786"/>
              <a:gd name="connsiteX1" fmla="*/ 134874 w 147828"/>
              <a:gd name="connsiteY1" fmla="*/ 52831 h 657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828" h="65786">
                <a:moveTo>
                  <a:pt x="12954" y="12953"/>
                </a:moveTo>
                <a:cubicBezTo>
                  <a:pt x="57150" y="24129"/>
                  <a:pt x="98044" y="37464"/>
                  <a:pt x="134874" y="52831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68996" y="1681098"/>
            <a:ext cx="47180" cy="67944"/>
          </a:xfrm>
          <a:custGeom>
            <a:avLst/>
            <a:gdLst>
              <a:gd name="connsiteX0" fmla="*/ 34226 w 47180"/>
              <a:gd name="connsiteY0" fmla="*/ 54991 h 67944"/>
              <a:gd name="connsiteX1" fmla="*/ 12953 w 47180"/>
              <a:gd name="connsiteY1" fmla="*/ 12954 h 679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180" h="67944">
                <a:moveTo>
                  <a:pt x="34226" y="54991"/>
                </a:moveTo>
                <a:cubicBezTo>
                  <a:pt x="24574" y="41275"/>
                  <a:pt x="17462" y="27177"/>
                  <a:pt x="12953" y="12954"/>
                </a:cubicBezTo>
              </a:path>
            </a:pathLst>
          </a:custGeom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506211" y="4235196"/>
            <a:ext cx="1793748" cy="597408"/>
          </a:xfrm>
          <a:custGeom>
            <a:avLst/>
            <a:gdLst>
              <a:gd name="connsiteX0" fmla="*/ 12953 w 1793748"/>
              <a:gd name="connsiteY0" fmla="*/ 155828 h 597408"/>
              <a:gd name="connsiteX1" fmla="*/ 1495044 w 1793748"/>
              <a:gd name="connsiteY1" fmla="*/ 155828 h 597408"/>
              <a:gd name="connsiteX2" fmla="*/ 1495044 w 1793748"/>
              <a:gd name="connsiteY2" fmla="*/ 12953 h 597408"/>
              <a:gd name="connsiteX3" fmla="*/ 1780794 w 1793748"/>
              <a:gd name="connsiteY3" fmla="*/ 298703 h 597408"/>
              <a:gd name="connsiteX4" fmla="*/ 1495044 w 1793748"/>
              <a:gd name="connsiteY4" fmla="*/ 584453 h 597408"/>
              <a:gd name="connsiteX5" fmla="*/ 1495044 w 1793748"/>
              <a:gd name="connsiteY5" fmla="*/ 441578 h 597408"/>
              <a:gd name="connsiteX6" fmla="*/ 12953 w 1793748"/>
              <a:gd name="connsiteY6" fmla="*/ 441578 h 597408"/>
              <a:gd name="connsiteX7" fmla="*/ 12953 w 1793748"/>
              <a:gd name="connsiteY7" fmla="*/ 155828 h 5974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793748" h="597408">
                <a:moveTo>
                  <a:pt x="12953" y="155828"/>
                </a:moveTo>
                <a:lnTo>
                  <a:pt x="1495044" y="155828"/>
                </a:lnTo>
                <a:lnTo>
                  <a:pt x="1495044" y="12953"/>
                </a:lnTo>
                <a:lnTo>
                  <a:pt x="1780794" y="298703"/>
                </a:lnTo>
                <a:lnTo>
                  <a:pt x="1495044" y="584453"/>
                </a:lnTo>
                <a:lnTo>
                  <a:pt x="1495044" y="441578"/>
                </a:lnTo>
                <a:lnTo>
                  <a:pt x="12953" y="441578"/>
                </a:lnTo>
                <a:lnTo>
                  <a:pt x="12953" y="155828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219200"/>
            <a:ext cx="4203700" cy="1435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1900" y="2730500"/>
            <a:ext cx="3835400" cy="337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73700" y="3416300"/>
            <a:ext cx="6134100" cy="243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程序设计语言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600200"/>
            <a:ext cx="3200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自然语言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：人类沟通、交流的工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具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64400" y="2171700"/>
            <a:ext cx="40640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8c8c8c"/>
                </a:solidFill>
                <a:latin typeface="Microsoft YaHei UI" pitchFamily="18" charset="0"/>
                <a:cs typeface="Microsoft YaHei UI" pitchFamily="18" charset="0"/>
              </a:rPr>
              <a:t>程序设计语言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：编写程序的工具，是</a:t>
            </a:r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人告诉计算机该做什么的工具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546847" y="1040892"/>
            <a:ext cx="3674363" cy="530352"/>
          </a:xfrm>
          <a:custGeom>
            <a:avLst/>
            <a:gdLst>
              <a:gd name="connsiteX0" fmla="*/ 12954 w 3674363"/>
              <a:gd name="connsiteY0" fmla="*/ 97027 h 530352"/>
              <a:gd name="connsiteX1" fmla="*/ 97028 w 3674363"/>
              <a:gd name="connsiteY1" fmla="*/ 12953 h 530352"/>
              <a:gd name="connsiteX2" fmla="*/ 3577335 w 3674363"/>
              <a:gd name="connsiteY2" fmla="*/ 12953 h 530352"/>
              <a:gd name="connsiteX3" fmla="*/ 3661409 w 3674363"/>
              <a:gd name="connsiteY3" fmla="*/ 97027 h 530352"/>
              <a:gd name="connsiteX4" fmla="*/ 3661409 w 3674363"/>
              <a:gd name="connsiteY4" fmla="*/ 433323 h 530352"/>
              <a:gd name="connsiteX5" fmla="*/ 3577335 w 3674363"/>
              <a:gd name="connsiteY5" fmla="*/ 517397 h 530352"/>
              <a:gd name="connsiteX6" fmla="*/ 97028 w 3674363"/>
              <a:gd name="connsiteY6" fmla="*/ 517397 h 530352"/>
              <a:gd name="connsiteX7" fmla="*/ 12954 w 3674363"/>
              <a:gd name="connsiteY7" fmla="*/ 433323 h 530352"/>
              <a:gd name="connsiteX8" fmla="*/ 12954 w 3674363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4363" h="530352">
                <a:moveTo>
                  <a:pt x="12954" y="97027"/>
                </a:moveTo>
                <a:cubicBezTo>
                  <a:pt x="12954" y="50545"/>
                  <a:pt x="50545" y="12953"/>
                  <a:pt x="97028" y="12953"/>
                </a:cubicBezTo>
                <a:lnTo>
                  <a:pt x="3577335" y="12953"/>
                </a:lnTo>
                <a:cubicBezTo>
                  <a:pt x="3623818" y="12953"/>
                  <a:pt x="3661409" y="50545"/>
                  <a:pt x="3661409" y="97027"/>
                </a:cubicBezTo>
                <a:lnTo>
                  <a:pt x="3661409" y="433323"/>
                </a:lnTo>
                <a:cubicBezTo>
                  <a:pt x="3661409" y="479805"/>
                  <a:pt x="3623818" y="517397"/>
                  <a:pt x="3577335" y="517397"/>
                </a:cubicBezTo>
                <a:lnTo>
                  <a:pt x="97028" y="517397"/>
                </a:lnTo>
                <a:cubicBezTo>
                  <a:pt x="50545" y="517397"/>
                  <a:pt x="12954" y="479805"/>
                  <a:pt x="12954" y="433323"/>
                </a:cubicBezTo>
                <a:lnTo>
                  <a:pt x="12954" y="9702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51300" y="2222500"/>
            <a:ext cx="2362200" cy="3365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54900" y="1905000"/>
            <a:ext cx="2286000" cy="3479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程序设计语言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219200"/>
            <a:ext cx="59944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238500" algn="l"/>
                <a:tab pos="32639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机器语言：由一系列二进制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组成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238500" algn="l"/>
                <a:tab pos="32639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机器语言编写的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1+1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3238500" algn="l"/>
                <a:tab pos="32639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10111000</a:t>
            </a:r>
          </a:p>
          <a:p>
            <a:pPr>
              <a:lnSpc>
                <a:spcPts val="3800"/>
              </a:lnSpc>
              <a:tabLst>
                <a:tab pos="3238500" algn="l"/>
                <a:tab pos="32639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00000001</a:t>
            </a:r>
          </a:p>
          <a:p>
            <a:pPr>
              <a:lnSpc>
                <a:spcPts val="3800"/>
              </a:lnSpc>
              <a:tabLst>
                <a:tab pos="3238500" algn="l"/>
                <a:tab pos="32639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4025900"/>
            <a:ext cx="104267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3238500" algn="l"/>
                <a:tab pos="10363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00000101</a:t>
            </a:r>
          </a:p>
          <a:p>
            <a:pPr>
              <a:lnSpc>
                <a:spcPts val="3800"/>
              </a:lnSpc>
              <a:tabLst>
                <a:tab pos="3238500" algn="l"/>
                <a:tab pos="10363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00000001</a:t>
            </a:r>
          </a:p>
          <a:p>
            <a:pPr>
              <a:lnSpc>
                <a:spcPts val="3800"/>
              </a:lnSpc>
              <a:tabLst>
                <a:tab pos="3238500" algn="l"/>
                <a:tab pos="10363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00000000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3238500" algn="l"/>
                <a:tab pos="103632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低级语言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3238500" algn="l"/>
                <a:tab pos="10363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1155700"/>
            <a:ext cx="24765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638300" algn="l"/>
              </a:tabLst>
            </a:pPr>
            <a:r>
              <a:rPr lang="en-US" altLang="zh-CN" sz="2795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语言的发展过程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000"/>
              </a:lnSpc>
              <a:tabLst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天</a:t>
            </a:r>
          </a:p>
          <a:p>
            <a:pPr>
              <a:lnSpc>
                <a:spcPts val="4800"/>
              </a:lnSpc>
              <a:tabLst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39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书</a:t>
            </a:r>
          </a:p>
          <a:p>
            <a:pPr>
              <a:lnSpc>
                <a:spcPts val="4800"/>
              </a:lnSpc>
              <a:tabLst>
                <a:tab pos="1638300" algn="l"/>
              </a:tabLst>
            </a:pPr>
            <a:r>
              <a:rPr lang="en-US" altLang="zh-CN" dirty="0" smtClean="0"/>
              <a:t>	</a:t>
            </a:r>
            <a:r>
              <a:rPr lang="en-US" altLang="zh-CN" sz="39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058667" y="2214372"/>
            <a:ext cx="7068312" cy="2726436"/>
          </a:xfrm>
          <a:custGeom>
            <a:avLst/>
            <a:gdLst>
              <a:gd name="connsiteX0" fmla="*/ 0 w 7068312"/>
              <a:gd name="connsiteY0" fmla="*/ 2726436 h 2726436"/>
              <a:gd name="connsiteX1" fmla="*/ 7068312 w 7068312"/>
              <a:gd name="connsiteY1" fmla="*/ 2726436 h 2726436"/>
              <a:gd name="connsiteX2" fmla="*/ 7068312 w 7068312"/>
              <a:gd name="connsiteY2" fmla="*/ 0 h 2726436"/>
              <a:gd name="connsiteX3" fmla="*/ 0 w 7068312"/>
              <a:gd name="connsiteY3" fmla="*/ 0 h 2726436"/>
              <a:gd name="connsiteX4" fmla="*/ 0 w 7068312"/>
              <a:gd name="connsiteY4" fmla="*/ 2726436 h 2726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068312" h="2726436">
                <a:moveTo>
                  <a:pt x="0" y="2726436"/>
                </a:moveTo>
                <a:lnTo>
                  <a:pt x="7068312" y="2726436"/>
                </a:lnTo>
                <a:lnTo>
                  <a:pt x="7068312" y="0"/>
                </a:lnTo>
                <a:lnTo>
                  <a:pt x="0" y="0"/>
                </a:lnTo>
                <a:lnTo>
                  <a:pt x="0" y="272643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29711" y="2185416"/>
            <a:ext cx="7126224" cy="2784348"/>
          </a:xfrm>
          <a:custGeom>
            <a:avLst/>
            <a:gdLst>
              <a:gd name="connsiteX0" fmla="*/ 28955 w 7126224"/>
              <a:gd name="connsiteY0" fmla="*/ 2755392 h 2784348"/>
              <a:gd name="connsiteX1" fmla="*/ 7097268 w 7126224"/>
              <a:gd name="connsiteY1" fmla="*/ 2755392 h 2784348"/>
              <a:gd name="connsiteX2" fmla="*/ 7097268 w 7126224"/>
              <a:gd name="connsiteY2" fmla="*/ 28955 h 2784348"/>
              <a:gd name="connsiteX3" fmla="*/ 28955 w 7126224"/>
              <a:gd name="connsiteY3" fmla="*/ 28955 h 2784348"/>
              <a:gd name="connsiteX4" fmla="*/ 28955 w 7126224"/>
              <a:gd name="connsiteY4" fmla="*/ 2755392 h 2784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126224" h="2784348">
                <a:moveTo>
                  <a:pt x="28955" y="2755392"/>
                </a:moveTo>
                <a:lnTo>
                  <a:pt x="7097268" y="2755392"/>
                </a:lnTo>
                <a:lnTo>
                  <a:pt x="7097268" y="28955"/>
                </a:lnTo>
                <a:lnTo>
                  <a:pt x="28955" y="28955"/>
                </a:lnTo>
                <a:lnTo>
                  <a:pt x="28955" y="2755392"/>
                </a:ln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46847" y="1040892"/>
            <a:ext cx="3674363" cy="530352"/>
          </a:xfrm>
          <a:custGeom>
            <a:avLst/>
            <a:gdLst>
              <a:gd name="connsiteX0" fmla="*/ 12954 w 3674363"/>
              <a:gd name="connsiteY0" fmla="*/ 97027 h 530352"/>
              <a:gd name="connsiteX1" fmla="*/ 97028 w 3674363"/>
              <a:gd name="connsiteY1" fmla="*/ 12953 h 530352"/>
              <a:gd name="connsiteX2" fmla="*/ 3577335 w 3674363"/>
              <a:gd name="connsiteY2" fmla="*/ 12953 h 530352"/>
              <a:gd name="connsiteX3" fmla="*/ 3661409 w 3674363"/>
              <a:gd name="connsiteY3" fmla="*/ 97027 h 530352"/>
              <a:gd name="connsiteX4" fmla="*/ 3661409 w 3674363"/>
              <a:gd name="connsiteY4" fmla="*/ 433323 h 530352"/>
              <a:gd name="connsiteX5" fmla="*/ 3577335 w 3674363"/>
              <a:gd name="connsiteY5" fmla="*/ 517397 h 530352"/>
              <a:gd name="connsiteX6" fmla="*/ 97028 w 3674363"/>
              <a:gd name="connsiteY6" fmla="*/ 517397 h 530352"/>
              <a:gd name="connsiteX7" fmla="*/ 12954 w 3674363"/>
              <a:gd name="connsiteY7" fmla="*/ 433323 h 530352"/>
              <a:gd name="connsiteX8" fmla="*/ 12954 w 3674363"/>
              <a:gd name="connsiteY8" fmla="*/ 97027 h 530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3674363" h="530352">
                <a:moveTo>
                  <a:pt x="12954" y="97027"/>
                </a:moveTo>
                <a:cubicBezTo>
                  <a:pt x="12954" y="50545"/>
                  <a:pt x="50545" y="12953"/>
                  <a:pt x="97028" y="12953"/>
                </a:cubicBezTo>
                <a:lnTo>
                  <a:pt x="3577335" y="12953"/>
                </a:lnTo>
                <a:cubicBezTo>
                  <a:pt x="3623818" y="12953"/>
                  <a:pt x="3661409" y="50545"/>
                  <a:pt x="3661409" y="97027"/>
                </a:cubicBezTo>
                <a:lnTo>
                  <a:pt x="3661409" y="433323"/>
                </a:lnTo>
                <a:cubicBezTo>
                  <a:pt x="3661409" y="479805"/>
                  <a:pt x="3623818" y="517397"/>
                  <a:pt x="3577335" y="517397"/>
                </a:cubicBezTo>
                <a:lnTo>
                  <a:pt x="97028" y="517397"/>
                </a:lnTo>
                <a:cubicBezTo>
                  <a:pt x="50545" y="517397"/>
                  <a:pt x="12954" y="479805"/>
                  <a:pt x="12954" y="433323"/>
                </a:cubicBezTo>
                <a:lnTo>
                  <a:pt x="12954" y="97027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2082800"/>
            <a:ext cx="7315200" cy="3022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程序设计语言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5283200"/>
            <a:ext cx="92329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91694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既不是英语，也非机器语言</a:t>
            </a:r>
          </a:p>
          <a:p>
            <a:pPr>
              <a:lnSpc>
                <a:spcPts val="3600"/>
              </a:lnSpc>
              <a:tabLst>
                <a:tab pos="91694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但更像英语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91694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1193800"/>
            <a:ext cx="65151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651000" algn="l"/>
                <a:tab pos="2324100" algn="l"/>
              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高级语言：更贴近人类的思维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1651000" algn="l"/>
                <a:tab pos="2324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</a:t>
            </a:r>
          </a:p>
          <a:p>
            <a:pPr>
              <a:lnSpc>
                <a:spcPts val="3300"/>
              </a:lnSpc>
              <a:tabLst>
                <a:tab pos="1651000" algn="l"/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源文件：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hello.c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*/</a:t>
            </a:r>
          </a:p>
          <a:p>
            <a:pPr>
              <a:lnSpc>
                <a:spcPts val="2100"/>
              </a:lnSpc>
              <a:tabLst>
                <a:tab pos="1651000" algn="l"/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528dc2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stdio.h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&gt;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651000" algn="l"/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void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)</a:t>
            </a:r>
          </a:p>
          <a:p>
            <a:pPr>
              <a:lnSpc>
                <a:spcPts val="2100"/>
              </a:lnSpc>
              <a:tabLst>
                <a:tab pos="1651000" algn="l"/>
                <a:tab pos="232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100"/>
              </a:lnSpc>
              <a:tabLst>
                <a:tab pos="1651000" algn="l"/>
                <a:tab pos="23241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(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"Hello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World!\n"</a:t>
            </a:r>
            <a:r>
              <a:rPr lang="en-US" altLang="zh-CN" sz="2402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)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4229100"/>
            <a:ext cx="1638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4546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ca1204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40700" y="10668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244766"/>
                </a:solidFill>
                <a:latin typeface="Microsoft YaHei UI" pitchFamily="18" charset="0"/>
                <a:cs typeface="Microsoft YaHei UI" pitchFamily="18" charset="0"/>
              </a:rPr>
              <a:t>语言的发展过程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814292" y="2464633"/>
            <a:ext cx="3327099" cy="3130218"/>
          </a:xfrm>
          <a:custGeom>
            <a:avLst/>
            <a:gdLst>
              <a:gd name="connsiteX0" fmla="*/ 358961 w 3327099"/>
              <a:gd name="connsiteY0" fmla="*/ 2927407 h 3130218"/>
              <a:gd name="connsiteX1" fmla="*/ 376870 w 3327099"/>
              <a:gd name="connsiteY1" fmla="*/ 2939618 h 3130218"/>
              <a:gd name="connsiteX2" fmla="*/ 394781 w 3327099"/>
              <a:gd name="connsiteY2" fmla="*/ 2951828 h 3130218"/>
              <a:gd name="connsiteX3" fmla="*/ 412943 w 3327099"/>
              <a:gd name="connsiteY3" fmla="*/ 2961613 h 3130218"/>
              <a:gd name="connsiteX4" fmla="*/ 427826 w 3327099"/>
              <a:gd name="connsiteY4" fmla="*/ 2973824 h 3130218"/>
              <a:gd name="connsiteX5" fmla="*/ 448764 w 3327099"/>
              <a:gd name="connsiteY5" fmla="*/ 2983609 h 3130218"/>
              <a:gd name="connsiteX6" fmla="*/ 463647 w 3327099"/>
              <a:gd name="connsiteY6" fmla="*/ 2993373 h 3130218"/>
              <a:gd name="connsiteX7" fmla="*/ 481557 w 3327099"/>
              <a:gd name="connsiteY7" fmla="*/ 3005604 h 3130218"/>
              <a:gd name="connsiteX8" fmla="*/ 502494 w 3327099"/>
              <a:gd name="connsiteY8" fmla="*/ 3015368 h 3130218"/>
              <a:gd name="connsiteX9" fmla="*/ 520657 w 3327099"/>
              <a:gd name="connsiteY9" fmla="*/ 3022707 h 3130218"/>
              <a:gd name="connsiteX10" fmla="*/ 541594 w 3327099"/>
              <a:gd name="connsiteY10" fmla="*/ 3032472 h 3130218"/>
              <a:gd name="connsiteX11" fmla="*/ 559504 w 3327099"/>
              <a:gd name="connsiteY11" fmla="*/ 3039810 h 3130218"/>
              <a:gd name="connsiteX12" fmla="*/ 577415 w 3327099"/>
              <a:gd name="connsiteY12" fmla="*/ 3049574 h 3130218"/>
              <a:gd name="connsiteX13" fmla="*/ 598351 w 3327099"/>
              <a:gd name="connsiteY13" fmla="*/ 3054467 h 3130218"/>
              <a:gd name="connsiteX14" fmla="*/ 619289 w 3327099"/>
              <a:gd name="connsiteY14" fmla="*/ 3061805 h 3130218"/>
              <a:gd name="connsiteX15" fmla="*/ 640226 w 3327099"/>
              <a:gd name="connsiteY15" fmla="*/ 3069124 h 3130218"/>
              <a:gd name="connsiteX16" fmla="*/ 658136 w 3327099"/>
              <a:gd name="connsiteY16" fmla="*/ 3076462 h 3130218"/>
              <a:gd name="connsiteX17" fmla="*/ 679074 w 3327099"/>
              <a:gd name="connsiteY17" fmla="*/ 3083801 h 3130218"/>
              <a:gd name="connsiteX18" fmla="*/ 700011 w 3327099"/>
              <a:gd name="connsiteY18" fmla="*/ 3088673 h 3130218"/>
              <a:gd name="connsiteX19" fmla="*/ 720949 w 3327099"/>
              <a:gd name="connsiteY19" fmla="*/ 3093565 h 3130218"/>
              <a:gd name="connsiteX20" fmla="*/ 741885 w 3327099"/>
              <a:gd name="connsiteY20" fmla="*/ 3098458 h 3130218"/>
              <a:gd name="connsiteX21" fmla="*/ 765850 w 3327099"/>
              <a:gd name="connsiteY21" fmla="*/ 3103350 h 3130218"/>
              <a:gd name="connsiteX22" fmla="*/ 786787 w 3327099"/>
              <a:gd name="connsiteY22" fmla="*/ 3108222 h 3130218"/>
              <a:gd name="connsiteX23" fmla="*/ 807725 w 3327099"/>
              <a:gd name="connsiteY23" fmla="*/ 3110668 h 3130218"/>
              <a:gd name="connsiteX24" fmla="*/ 828661 w 3327099"/>
              <a:gd name="connsiteY24" fmla="*/ 3115561 h 3130218"/>
              <a:gd name="connsiteX25" fmla="*/ 852626 w 3327099"/>
              <a:gd name="connsiteY25" fmla="*/ 3118007 h 3130218"/>
              <a:gd name="connsiteX26" fmla="*/ 873589 w 3327099"/>
              <a:gd name="connsiteY26" fmla="*/ 3120453 h 3130218"/>
              <a:gd name="connsiteX27" fmla="*/ 897528 w 3327099"/>
              <a:gd name="connsiteY27" fmla="*/ 3122879 h 3130218"/>
              <a:gd name="connsiteX28" fmla="*/ 918490 w 3327099"/>
              <a:gd name="connsiteY28" fmla="*/ 3125325 h 3130218"/>
              <a:gd name="connsiteX29" fmla="*/ 942404 w 3327099"/>
              <a:gd name="connsiteY29" fmla="*/ 3125325 h 3130218"/>
              <a:gd name="connsiteX30" fmla="*/ 966343 w 3327099"/>
              <a:gd name="connsiteY30" fmla="*/ 3127771 h 3130218"/>
              <a:gd name="connsiteX31" fmla="*/ 987306 w 3327099"/>
              <a:gd name="connsiteY31" fmla="*/ 3130218 h 3130218"/>
              <a:gd name="connsiteX32" fmla="*/ 1011245 w 3327099"/>
              <a:gd name="connsiteY32" fmla="*/ 3130218 h 3130218"/>
              <a:gd name="connsiteX33" fmla="*/ 1035159 w 3327099"/>
              <a:gd name="connsiteY33" fmla="*/ 3130218 h 3130218"/>
              <a:gd name="connsiteX34" fmla="*/ 1056121 w 3327099"/>
              <a:gd name="connsiteY34" fmla="*/ 3130218 h 3130218"/>
              <a:gd name="connsiteX35" fmla="*/ 1083036 w 3327099"/>
              <a:gd name="connsiteY35" fmla="*/ 3130218 h 3130218"/>
              <a:gd name="connsiteX36" fmla="*/ 1104000 w 3327099"/>
              <a:gd name="connsiteY36" fmla="*/ 3130218 h 3130218"/>
              <a:gd name="connsiteX37" fmla="*/ 1127914 w 3327099"/>
              <a:gd name="connsiteY37" fmla="*/ 3127771 h 3130218"/>
              <a:gd name="connsiteX38" fmla="*/ 1154855 w 3327099"/>
              <a:gd name="connsiteY38" fmla="*/ 3125325 h 3130218"/>
              <a:gd name="connsiteX39" fmla="*/ 1178793 w 3327099"/>
              <a:gd name="connsiteY39" fmla="*/ 3122879 h 3130218"/>
              <a:gd name="connsiteX40" fmla="*/ 1199731 w 3327099"/>
              <a:gd name="connsiteY40" fmla="*/ 3120453 h 3130218"/>
              <a:gd name="connsiteX41" fmla="*/ 1226672 w 3327099"/>
              <a:gd name="connsiteY41" fmla="*/ 3118007 h 3130218"/>
              <a:gd name="connsiteX42" fmla="*/ 1250611 w 3327099"/>
              <a:gd name="connsiteY42" fmla="*/ 3115561 h 3130218"/>
              <a:gd name="connsiteX43" fmla="*/ 1274525 w 3327099"/>
              <a:gd name="connsiteY43" fmla="*/ 3110668 h 3130218"/>
              <a:gd name="connsiteX44" fmla="*/ 1298464 w 3327099"/>
              <a:gd name="connsiteY44" fmla="*/ 3108222 h 3130218"/>
              <a:gd name="connsiteX45" fmla="*/ 1325405 w 3327099"/>
              <a:gd name="connsiteY45" fmla="*/ 3103350 h 3130218"/>
              <a:gd name="connsiteX46" fmla="*/ 1349343 w 3327099"/>
              <a:gd name="connsiteY46" fmla="*/ 3100904 h 3130218"/>
              <a:gd name="connsiteX47" fmla="*/ 1373283 w 3327099"/>
              <a:gd name="connsiteY47" fmla="*/ 3096011 h 3130218"/>
              <a:gd name="connsiteX48" fmla="*/ 1397222 w 3327099"/>
              <a:gd name="connsiteY48" fmla="*/ 3091119 h 3130218"/>
              <a:gd name="connsiteX49" fmla="*/ 1421136 w 3327099"/>
              <a:gd name="connsiteY49" fmla="*/ 3083801 h 3130218"/>
              <a:gd name="connsiteX50" fmla="*/ 1448077 w 3327099"/>
              <a:gd name="connsiteY50" fmla="*/ 3078909 h 3130218"/>
              <a:gd name="connsiteX51" fmla="*/ 1472016 w 3327099"/>
              <a:gd name="connsiteY51" fmla="*/ 3071570 h 3130218"/>
              <a:gd name="connsiteX52" fmla="*/ 1495955 w 3327099"/>
              <a:gd name="connsiteY52" fmla="*/ 3066677 h 3130218"/>
              <a:gd name="connsiteX53" fmla="*/ 1522871 w 3327099"/>
              <a:gd name="connsiteY53" fmla="*/ 3059359 h 3130218"/>
              <a:gd name="connsiteX54" fmla="*/ 1546810 w 3327099"/>
              <a:gd name="connsiteY54" fmla="*/ 3052021 h 3130218"/>
              <a:gd name="connsiteX55" fmla="*/ 1573751 w 3327099"/>
              <a:gd name="connsiteY55" fmla="*/ 3044703 h 3130218"/>
              <a:gd name="connsiteX56" fmla="*/ 1597690 w 3327099"/>
              <a:gd name="connsiteY56" fmla="*/ 3037364 h 3130218"/>
              <a:gd name="connsiteX57" fmla="*/ 1621604 w 3327099"/>
              <a:gd name="connsiteY57" fmla="*/ 3030025 h 3130218"/>
              <a:gd name="connsiteX58" fmla="*/ 1648545 w 3327099"/>
              <a:gd name="connsiteY58" fmla="*/ 3020261 h 3130218"/>
              <a:gd name="connsiteX59" fmla="*/ 1672484 w 3327099"/>
              <a:gd name="connsiteY59" fmla="*/ 3012922 h 3130218"/>
              <a:gd name="connsiteX60" fmla="*/ 1696423 w 3327099"/>
              <a:gd name="connsiteY60" fmla="*/ 3003158 h 3130218"/>
              <a:gd name="connsiteX61" fmla="*/ 1723339 w 3327099"/>
              <a:gd name="connsiteY61" fmla="*/ 2993373 h 3130218"/>
              <a:gd name="connsiteX62" fmla="*/ 1747278 w 3327099"/>
              <a:gd name="connsiteY62" fmla="*/ 2983609 h 3130218"/>
              <a:gd name="connsiteX63" fmla="*/ 1771217 w 3327099"/>
              <a:gd name="connsiteY63" fmla="*/ 2973824 h 3130218"/>
              <a:gd name="connsiteX64" fmla="*/ 1795157 w 3327099"/>
              <a:gd name="connsiteY64" fmla="*/ 2964059 h 3130218"/>
              <a:gd name="connsiteX65" fmla="*/ 1813117 w 3327099"/>
              <a:gd name="connsiteY65" fmla="*/ 2956721 h 3130218"/>
              <a:gd name="connsiteX66" fmla="*/ 1828076 w 3327099"/>
              <a:gd name="connsiteY66" fmla="*/ 2949403 h 3130218"/>
              <a:gd name="connsiteX67" fmla="*/ 1843034 w 3327099"/>
              <a:gd name="connsiteY67" fmla="*/ 2942064 h 3130218"/>
              <a:gd name="connsiteX68" fmla="*/ 1857993 w 3327099"/>
              <a:gd name="connsiteY68" fmla="*/ 2937172 h 3130218"/>
              <a:gd name="connsiteX69" fmla="*/ 1872952 w 3327099"/>
              <a:gd name="connsiteY69" fmla="*/ 2929853 h 3130218"/>
              <a:gd name="connsiteX70" fmla="*/ 1887911 w 3327099"/>
              <a:gd name="connsiteY70" fmla="*/ 2922515 h 3130218"/>
              <a:gd name="connsiteX71" fmla="*/ 1902869 w 3327099"/>
              <a:gd name="connsiteY71" fmla="*/ 2915176 h 3130218"/>
              <a:gd name="connsiteX72" fmla="*/ 1917828 w 3327099"/>
              <a:gd name="connsiteY72" fmla="*/ 2910304 h 3130218"/>
              <a:gd name="connsiteX73" fmla="*/ 1932787 w 3327099"/>
              <a:gd name="connsiteY73" fmla="*/ 2900520 h 3130218"/>
              <a:gd name="connsiteX74" fmla="*/ 1947746 w 3327099"/>
              <a:gd name="connsiteY74" fmla="*/ 2893181 h 3130218"/>
              <a:gd name="connsiteX75" fmla="*/ 1962705 w 3327099"/>
              <a:gd name="connsiteY75" fmla="*/ 2885863 h 3130218"/>
              <a:gd name="connsiteX76" fmla="*/ 1977663 w 3327099"/>
              <a:gd name="connsiteY76" fmla="*/ 2878524 h 3130218"/>
              <a:gd name="connsiteX77" fmla="*/ 1992622 w 3327099"/>
              <a:gd name="connsiteY77" fmla="*/ 2871206 h 3130218"/>
              <a:gd name="connsiteX78" fmla="*/ 2007582 w 3327099"/>
              <a:gd name="connsiteY78" fmla="*/ 2863867 h 3130218"/>
              <a:gd name="connsiteX79" fmla="*/ 2022565 w 3327099"/>
              <a:gd name="connsiteY79" fmla="*/ 2854103 h 3130218"/>
              <a:gd name="connsiteX80" fmla="*/ 2034522 w 3327099"/>
              <a:gd name="connsiteY80" fmla="*/ 2846764 h 3130218"/>
              <a:gd name="connsiteX81" fmla="*/ 2049481 w 3327099"/>
              <a:gd name="connsiteY81" fmla="*/ 2839426 h 3130218"/>
              <a:gd name="connsiteX82" fmla="*/ 2064440 w 3327099"/>
              <a:gd name="connsiteY82" fmla="*/ 2829661 h 3130218"/>
              <a:gd name="connsiteX83" fmla="*/ 2079399 w 3327099"/>
              <a:gd name="connsiteY83" fmla="*/ 2822322 h 3130218"/>
              <a:gd name="connsiteX84" fmla="*/ 2094358 w 3327099"/>
              <a:gd name="connsiteY84" fmla="*/ 2815004 h 3130218"/>
              <a:gd name="connsiteX85" fmla="*/ 2109316 w 3327099"/>
              <a:gd name="connsiteY85" fmla="*/ 2805220 h 3130218"/>
              <a:gd name="connsiteX86" fmla="*/ 2124275 w 3327099"/>
              <a:gd name="connsiteY86" fmla="*/ 2795455 h 3130218"/>
              <a:gd name="connsiteX87" fmla="*/ 2139234 w 3327099"/>
              <a:gd name="connsiteY87" fmla="*/ 2788116 h 3130218"/>
              <a:gd name="connsiteX88" fmla="*/ 2154218 w 3327099"/>
              <a:gd name="connsiteY88" fmla="*/ 2778332 h 3130218"/>
              <a:gd name="connsiteX89" fmla="*/ 2169176 w 3327099"/>
              <a:gd name="connsiteY89" fmla="*/ 2768567 h 3130218"/>
              <a:gd name="connsiteX90" fmla="*/ 2181134 w 3327099"/>
              <a:gd name="connsiteY90" fmla="*/ 2761228 h 3130218"/>
              <a:gd name="connsiteX91" fmla="*/ 2196093 w 3327099"/>
              <a:gd name="connsiteY91" fmla="*/ 2751464 h 3130218"/>
              <a:gd name="connsiteX92" fmla="*/ 2211051 w 3327099"/>
              <a:gd name="connsiteY92" fmla="*/ 2741679 h 3130218"/>
              <a:gd name="connsiteX93" fmla="*/ 2223034 w 3327099"/>
              <a:gd name="connsiteY93" fmla="*/ 2731915 h 3130218"/>
              <a:gd name="connsiteX94" fmla="*/ 2237992 w 3327099"/>
              <a:gd name="connsiteY94" fmla="*/ 2722130 h 3130218"/>
              <a:gd name="connsiteX95" fmla="*/ 2252951 w 3327099"/>
              <a:gd name="connsiteY95" fmla="*/ 2712366 h 3130218"/>
              <a:gd name="connsiteX96" fmla="*/ 2264908 w 3327099"/>
              <a:gd name="connsiteY96" fmla="*/ 2705027 h 3130218"/>
              <a:gd name="connsiteX97" fmla="*/ 2279867 w 3327099"/>
              <a:gd name="connsiteY97" fmla="*/ 2692817 h 3130218"/>
              <a:gd name="connsiteX98" fmla="*/ 2294825 w 3327099"/>
              <a:gd name="connsiteY98" fmla="*/ 2683032 h 3130218"/>
              <a:gd name="connsiteX99" fmla="*/ 2309784 w 3327099"/>
              <a:gd name="connsiteY99" fmla="*/ 2673268 h 3130218"/>
              <a:gd name="connsiteX100" fmla="*/ 2324743 w 3327099"/>
              <a:gd name="connsiteY100" fmla="*/ 2663482 h 3130218"/>
              <a:gd name="connsiteX101" fmla="*/ 2336725 w 3327099"/>
              <a:gd name="connsiteY101" fmla="*/ 2651272 h 3130218"/>
              <a:gd name="connsiteX102" fmla="*/ 2351684 w 3327099"/>
              <a:gd name="connsiteY102" fmla="*/ 2641508 h 3130218"/>
              <a:gd name="connsiteX103" fmla="*/ 2363641 w 3327099"/>
              <a:gd name="connsiteY103" fmla="*/ 2631723 h 3130218"/>
              <a:gd name="connsiteX104" fmla="*/ 2378600 w 3327099"/>
              <a:gd name="connsiteY104" fmla="*/ 2621959 h 3130218"/>
              <a:gd name="connsiteX105" fmla="*/ 2393584 w 3327099"/>
              <a:gd name="connsiteY105" fmla="*/ 2609727 h 3130218"/>
              <a:gd name="connsiteX106" fmla="*/ 2405540 w 3327099"/>
              <a:gd name="connsiteY106" fmla="*/ 2599963 h 3130218"/>
              <a:gd name="connsiteX107" fmla="*/ 2420500 w 3327099"/>
              <a:gd name="connsiteY107" fmla="*/ 2587732 h 3130218"/>
              <a:gd name="connsiteX108" fmla="*/ 2435459 w 3327099"/>
              <a:gd name="connsiteY108" fmla="*/ 2577968 h 3130218"/>
              <a:gd name="connsiteX109" fmla="*/ 2447440 w 3327099"/>
              <a:gd name="connsiteY109" fmla="*/ 2565757 h 3130218"/>
              <a:gd name="connsiteX110" fmla="*/ 2462400 w 3327099"/>
              <a:gd name="connsiteY110" fmla="*/ 2555972 h 3130218"/>
              <a:gd name="connsiteX111" fmla="*/ 2477358 w 3327099"/>
              <a:gd name="connsiteY111" fmla="*/ 2543761 h 3130218"/>
              <a:gd name="connsiteX112" fmla="*/ 2489315 w 3327099"/>
              <a:gd name="connsiteY112" fmla="*/ 2533977 h 3130218"/>
              <a:gd name="connsiteX113" fmla="*/ 2501297 w 3327099"/>
              <a:gd name="connsiteY113" fmla="*/ 2521766 h 3130218"/>
              <a:gd name="connsiteX114" fmla="*/ 2516256 w 3327099"/>
              <a:gd name="connsiteY114" fmla="*/ 2509535 h 3130218"/>
              <a:gd name="connsiteX115" fmla="*/ 2531215 w 3327099"/>
              <a:gd name="connsiteY115" fmla="*/ 2497324 h 3130218"/>
              <a:gd name="connsiteX116" fmla="*/ 2543171 w 3327099"/>
              <a:gd name="connsiteY116" fmla="*/ 2487560 h 3130218"/>
              <a:gd name="connsiteX117" fmla="*/ 2558130 w 3327099"/>
              <a:gd name="connsiteY117" fmla="*/ 2472883 h 3130218"/>
              <a:gd name="connsiteX118" fmla="*/ 2570112 w 3327099"/>
              <a:gd name="connsiteY118" fmla="*/ 2460672 h 3130218"/>
              <a:gd name="connsiteX119" fmla="*/ 2582070 w 3327099"/>
              <a:gd name="connsiteY119" fmla="*/ 2448462 h 3130218"/>
              <a:gd name="connsiteX120" fmla="*/ 2594052 w 3327099"/>
              <a:gd name="connsiteY120" fmla="*/ 2438677 h 3130218"/>
              <a:gd name="connsiteX121" fmla="*/ 2609011 w 3327099"/>
              <a:gd name="connsiteY121" fmla="*/ 2424020 h 3130218"/>
              <a:gd name="connsiteX122" fmla="*/ 2620967 w 3327099"/>
              <a:gd name="connsiteY122" fmla="*/ 2411809 h 3130218"/>
              <a:gd name="connsiteX123" fmla="*/ 2632950 w 3327099"/>
              <a:gd name="connsiteY123" fmla="*/ 2399578 h 3130218"/>
              <a:gd name="connsiteX124" fmla="*/ 2647908 w 3327099"/>
              <a:gd name="connsiteY124" fmla="*/ 2387368 h 3130218"/>
              <a:gd name="connsiteX125" fmla="*/ 2659865 w 3327099"/>
              <a:gd name="connsiteY125" fmla="*/ 2375137 h 3130218"/>
              <a:gd name="connsiteX126" fmla="*/ 2671822 w 3327099"/>
              <a:gd name="connsiteY126" fmla="*/ 2362926 h 3130218"/>
              <a:gd name="connsiteX127" fmla="*/ 2683805 w 3327099"/>
              <a:gd name="connsiteY127" fmla="*/ 2350716 h 3130218"/>
              <a:gd name="connsiteX128" fmla="*/ 2695761 w 3327099"/>
              <a:gd name="connsiteY128" fmla="*/ 2338484 h 3130218"/>
              <a:gd name="connsiteX129" fmla="*/ 2713722 w 3327099"/>
              <a:gd name="connsiteY129" fmla="*/ 2318935 h 3130218"/>
              <a:gd name="connsiteX130" fmla="*/ 2731682 w 3327099"/>
              <a:gd name="connsiteY130" fmla="*/ 2301832 h 3130218"/>
              <a:gd name="connsiteX131" fmla="*/ 2749618 w 3327099"/>
              <a:gd name="connsiteY131" fmla="*/ 2284729 h 3130218"/>
              <a:gd name="connsiteX132" fmla="*/ 2764577 w 3327099"/>
              <a:gd name="connsiteY132" fmla="*/ 2265180 h 3130218"/>
              <a:gd name="connsiteX133" fmla="*/ 2779561 w 3327099"/>
              <a:gd name="connsiteY133" fmla="*/ 2245631 h 3130218"/>
              <a:gd name="connsiteX134" fmla="*/ 2794520 w 3327099"/>
              <a:gd name="connsiteY134" fmla="*/ 2228528 h 3130218"/>
              <a:gd name="connsiteX135" fmla="*/ 2812455 w 3327099"/>
              <a:gd name="connsiteY135" fmla="*/ 2208979 h 3130218"/>
              <a:gd name="connsiteX136" fmla="*/ 2827414 w 3327099"/>
              <a:gd name="connsiteY136" fmla="*/ 2191876 h 3130218"/>
              <a:gd name="connsiteX137" fmla="*/ 2842373 w 3327099"/>
              <a:gd name="connsiteY137" fmla="*/ 2172326 h 3130218"/>
              <a:gd name="connsiteX138" fmla="*/ 2857331 w 3327099"/>
              <a:gd name="connsiteY138" fmla="*/ 2155224 h 3130218"/>
              <a:gd name="connsiteX139" fmla="*/ 2872290 w 3327099"/>
              <a:gd name="connsiteY139" fmla="*/ 2135674 h 3130218"/>
              <a:gd name="connsiteX140" fmla="*/ 2884272 w 3327099"/>
              <a:gd name="connsiteY140" fmla="*/ 2118571 h 3130218"/>
              <a:gd name="connsiteX141" fmla="*/ 2899231 w 3327099"/>
              <a:gd name="connsiteY141" fmla="*/ 2099022 h 3130218"/>
              <a:gd name="connsiteX142" fmla="*/ 2914190 w 3327099"/>
              <a:gd name="connsiteY142" fmla="*/ 2081919 h 3130218"/>
              <a:gd name="connsiteX143" fmla="*/ 2929149 w 3327099"/>
              <a:gd name="connsiteY143" fmla="*/ 2062370 h 3130218"/>
              <a:gd name="connsiteX144" fmla="*/ 2941131 w 3327099"/>
              <a:gd name="connsiteY144" fmla="*/ 2042821 h 3130218"/>
              <a:gd name="connsiteX145" fmla="*/ 2956090 w 3327099"/>
              <a:gd name="connsiteY145" fmla="*/ 2023272 h 3130218"/>
              <a:gd name="connsiteX146" fmla="*/ 2968047 w 3327099"/>
              <a:gd name="connsiteY146" fmla="*/ 2006168 h 3130218"/>
              <a:gd name="connsiteX147" fmla="*/ 2983006 w 3327099"/>
              <a:gd name="connsiteY147" fmla="*/ 1986619 h 3130218"/>
              <a:gd name="connsiteX148" fmla="*/ 2994988 w 3327099"/>
              <a:gd name="connsiteY148" fmla="*/ 1967070 h 3130218"/>
              <a:gd name="connsiteX149" fmla="*/ 3006945 w 3327099"/>
              <a:gd name="connsiteY149" fmla="*/ 1947521 h 3130218"/>
              <a:gd name="connsiteX150" fmla="*/ 3018927 w 3327099"/>
              <a:gd name="connsiteY150" fmla="*/ 1927972 h 3130218"/>
              <a:gd name="connsiteX151" fmla="*/ 3030883 w 3327099"/>
              <a:gd name="connsiteY151" fmla="*/ 1910869 h 3130218"/>
              <a:gd name="connsiteX152" fmla="*/ 3042841 w 3327099"/>
              <a:gd name="connsiteY152" fmla="*/ 1891320 h 3130218"/>
              <a:gd name="connsiteX153" fmla="*/ 3054823 w 3327099"/>
              <a:gd name="connsiteY153" fmla="*/ 1871770 h 3130218"/>
              <a:gd name="connsiteX154" fmla="*/ 3066780 w 3327099"/>
              <a:gd name="connsiteY154" fmla="*/ 1852221 h 3130218"/>
              <a:gd name="connsiteX155" fmla="*/ 3075760 w 3327099"/>
              <a:gd name="connsiteY155" fmla="*/ 1832672 h 3130218"/>
              <a:gd name="connsiteX156" fmla="*/ 3087742 w 3327099"/>
              <a:gd name="connsiteY156" fmla="*/ 1815569 h 3130218"/>
              <a:gd name="connsiteX157" fmla="*/ 3096697 w 3327099"/>
              <a:gd name="connsiteY157" fmla="*/ 1793573 h 3130218"/>
              <a:gd name="connsiteX158" fmla="*/ 3108680 w 3327099"/>
              <a:gd name="connsiteY158" fmla="*/ 1776470 h 3130218"/>
              <a:gd name="connsiteX159" fmla="*/ 3117660 w 3327099"/>
              <a:gd name="connsiteY159" fmla="*/ 1756921 h 3130218"/>
              <a:gd name="connsiteX160" fmla="*/ 3126630 w 3327099"/>
              <a:gd name="connsiteY160" fmla="*/ 1737372 h 3130218"/>
              <a:gd name="connsiteX161" fmla="*/ 3138597 w 3327099"/>
              <a:gd name="connsiteY161" fmla="*/ 1717823 h 3130218"/>
              <a:gd name="connsiteX162" fmla="*/ 3147572 w 3327099"/>
              <a:gd name="connsiteY162" fmla="*/ 1698274 h 3130218"/>
              <a:gd name="connsiteX163" fmla="*/ 3156550 w 3327099"/>
              <a:gd name="connsiteY163" fmla="*/ 1678724 h 3130218"/>
              <a:gd name="connsiteX164" fmla="*/ 3165526 w 3327099"/>
              <a:gd name="connsiteY164" fmla="*/ 1661621 h 3130218"/>
              <a:gd name="connsiteX165" fmla="*/ 3174503 w 3327099"/>
              <a:gd name="connsiteY165" fmla="*/ 1642072 h 3130218"/>
              <a:gd name="connsiteX166" fmla="*/ 3183479 w 3327099"/>
              <a:gd name="connsiteY166" fmla="*/ 1620076 h 3130218"/>
              <a:gd name="connsiteX167" fmla="*/ 3192453 w 3327099"/>
              <a:gd name="connsiteY167" fmla="*/ 1602974 h 3130218"/>
              <a:gd name="connsiteX168" fmla="*/ 3198440 w 3327099"/>
              <a:gd name="connsiteY168" fmla="*/ 1583424 h 3130218"/>
              <a:gd name="connsiteX169" fmla="*/ 3207415 w 3327099"/>
              <a:gd name="connsiteY169" fmla="*/ 1563875 h 3130218"/>
              <a:gd name="connsiteX170" fmla="*/ 3213399 w 3327099"/>
              <a:gd name="connsiteY170" fmla="*/ 1544408 h 3130218"/>
              <a:gd name="connsiteX171" fmla="*/ 3222376 w 3327099"/>
              <a:gd name="connsiteY171" fmla="*/ 1524674 h 3130218"/>
              <a:gd name="connsiteX172" fmla="*/ 3228360 w 3327099"/>
              <a:gd name="connsiteY172" fmla="*/ 1507612 h 3130218"/>
              <a:gd name="connsiteX173" fmla="*/ 3234343 w 3327099"/>
              <a:gd name="connsiteY173" fmla="*/ 1488083 h 3130218"/>
              <a:gd name="connsiteX174" fmla="*/ 3243319 w 3327099"/>
              <a:gd name="connsiteY174" fmla="*/ 1468555 h 3130218"/>
              <a:gd name="connsiteX175" fmla="*/ 3249305 w 3327099"/>
              <a:gd name="connsiteY175" fmla="*/ 1449026 h 3130218"/>
              <a:gd name="connsiteX176" fmla="*/ 3252296 w 3327099"/>
              <a:gd name="connsiteY176" fmla="*/ 1431964 h 3130218"/>
              <a:gd name="connsiteX177" fmla="*/ 3258280 w 3327099"/>
              <a:gd name="connsiteY177" fmla="*/ 1412436 h 3130218"/>
              <a:gd name="connsiteX178" fmla="*/ 3264264 w 3327099"/>
              <a:gd name="connsiteY178" fmla="*/ 1392907 h 3130218"/>
              <a:gd name="connsiteX179" fmla="*/ 3270250 w 3327099"/>
              <a:gd name="connsiteY179" fmla="*/ 1373172 h 3130218"/>
              <a:gd name="connsiteX180" fmla="*/ 3276233 w 3327099"/>
              <a:gd name="connsiteY180" fmla="*/ 1353644 h 3130218"/>
              <a:gd name="connsiteX181" fmla="*/ 3282217 w 3327099"/>
              <a:gd name="connsiteY181" fmla="*/ 1336582 h 3130218"/>
              <a:gd name="connsiteX182" fmla="*/ 3285208 w 3327099"/>
              <a:gd name="connsiteY182" fmla="*/ 1317053 h 3130218"/>
              <a:gd name="connsiteX183" fmla="*/ 3288200 w 3327099"/>
              <a:gd name="connsiteY183" fmla="*/ 1297525 h 3130218"/>
              <a:gd name="connsiteX184" fmla="*/ 3294186 w 3327099"/>
              <a:gd name="connsiteY184" fmla="*/ 1280463 h 3130218"/>
              <a:gd name="connsiteX185" fmla="*/ 3297178 w 3327099"/>
              <a:gd name="connsiteY185" fmla="*/ 1260934 h 3130218"/>
              <a:gd name="connsiteX186" fmla="*/ 3300169 w 3327099"/>
              <a:gd name="connsiteY186" fmla="*/ 1243667 h 3130218"/>
              <a:gd name="connsiteX187" fmla="*/ 3303161 w 3327099"/>
              <a:gd name="connsiteY187" fmla="*/ 1224138 h 3130218"/>
              <a:gd name="connsiteX188" fmla="*/ 3306154 w 3327099"/>
              <a:gd name="connsiteY188" fmla="*/ 1207076 h 3130218"/>
              <a:gd name="connsiteX189" fmla="*/ 3309145 w 3327099"/>
              <a:gd name="connsiteY189" fmla="*/ 1187548 h 3130218"/>
              <a:gd name="connsiteX190" fmla="*/ 3315128 w 3327099"/>
              <a:gd name="connsiteY190" fmla="*/ 1168019 h 3130218"/>
              <a:gd name="connsiteX191" fmla="*/ 3315128 w 3327099"/>
              <a:gd name="connsiteY191" fmla="*/ 1150957 h 3130218"/>
              <a:gd name="connsiteX192" fmla="*/ 3318123 w 3327099"/>
              <a:gd name="connsiteY192" fmla="*/ 1133895 h 3130218"/>
              <a:gd name="connsiteX193" fmla="*/ 3321115 w 3327099"/>
              <a:gd name="connsiteY193" fmla="*/ 1114161 h 3130218"/>
              <a:gd name="connsiteX194" fmla="*/ 3321115 w 3327099"/>
              <a:gd name="connsiteY194" fmla="*/ 1097099 h 3130218"/>
              <a:gd name="connsiteX195" fmla="*/ 3324107 w 3327099"/>
              <a:gd name="connsiteY195" fmla="*/ 1077570 h 3130218"/>
              <a:gd name="connsiteX196" fmla="*/ 3324107 w 3327099"/>
              <a:gd name="connsiteY196" fmla="*/ 1060509 h 3130218"/>
              <a:gd name="connsiteX197" fmla="*/ 3327098 w 3327099"/>
              <a:gd name="connsiteY197" fmla="*/ 1043446 h 3130218"/>
              <a:gd name="connsiteX198" fmla="*/ 3327098 w 3327099"/>
              <a:gd name="connsiteY198" fmla="*/ 1026179 h 3130218"/>
              <a:gd name="connsiteX199" fmla="*/ 3327098 w 3327099"/>
              <a:gd name="connsiteY199" fmla="*/ 1009117 h 3130218"/>
              <a:gd name="connsiteX200" fmla="*/ 3327098 w 3327099"/>
              <a:gd name="connsiteY200" fmla="*/ 992055 h 3130218"/>
              <a:gd name="connsiteX201" fmla="*/ 3327098 w 3327099"/>
              <a:gd name="connsiteY201" fmla="*/ 974994 h 3130218"/>
              <a:gd name="connsiteX202" fmla="*/ 3327098 w 3327099"/>
              <a:gd name="connsiteY202" fmla="*/ 957932 h 3130218"/>
              <a:gd name="connsiteX203" fmla="*/ 3327098 w 3327099"/>
              <a:gd name="connsiteY203" fmla="*/ 940664 h 3130218"/>
              <a:gd name="connsiteX204" fmla="*/ 3327098 w 3327099"/>
              <a:gd name="connsiteY204" fmla="*/ 923602 h 3130218"/>
              <a:gd name="connsiteX205" fmla="*/ 3327098 w 3327099"/>
              <a:gd name="connsiteY205" fmla="*/ 906540 h 3130218"/>
              <a:gd name="connsiteX206" fmla="*/ 3324106 w 3327099"/>
              <a:gd name="connsiteY206" fmla="*/ 889479 h 3130218"/>
              <a:gd name="connsiteX207" fmla="*/ 3324106 w 3327099"/>
              <a:gd name="connsiteY207" fmla="*/ 872417 h 3130218"/>
              <a:gd name="connsiteX208" fmla="*/ 3321115 w 3327099"/>
              <a:gd name="connsiteY208" fmla="*/ 857616 h 3130218"/>
              <a:gd name="connsiteX209" fmla="*/ 3321115 w 3327099"/>
              <a:gd name="connsiteY209" fmla="*/ 840554 h 3130218"/>
              <a:gd name="connsiteX210" fmla="*/ 3318123 w 3327099"/>
              <a:gd name="connsiteY210" fmla="*/ 823492 h 3130218"/>
              <a:gd name="connsiteX211" fmla="*/ 3318123 w 3327099"/>
              <a:gd name="connsiteY211" fmla="*/ 806430 h 3130218"/>
              <a:gd name="connsiteX212" fmla="*/ 3315128 w 3327099"/>
              <a:gd name="connsiteY212" fmla="*/ 791630 h 3130218"/>
              <a:gd name="connsiteX213" fmla="*/ 3312137 w 3327099"/>
              <a:gd name="connsiteY213" fmla="*/ 774568 h 3130218"/>
              <a:gd name="connsiteX214" fmla="*/ 3309145 w 3327099"/>
              <a:gd name="connsiteY214" fmla="*/ 757506 h 3130218"/>
              <a:gd name="connsiteX215" fmla="*/ 3303161 w 3327099"/>
              <a:gd name="connsiteY215" fmla="*/ 742911 h 3130218"/>
              <a:gd name="connsiteX216" fmla="*/ 3300169 w 3327099"/>
              <a:gd name="connsiteY216" fmla="*/ 725643 h 3130218"/>
              <a:gd name="connsiteX217" fmla="*/ 3297178 w 3327099"/>
              <a:gd name="connsiteY217" fmla="*/ 708581 h 3130218"/>
              <a:gd name="connsiteX218" fmla="*/ 3294186 w 3327099"/>
              <a:gd name="connsiteY218" fmla="*/ 693986 h 3130218"/>
              <a:gd name="connsiteX219" fmla="*/ 3288200 w 3327099"/>
              <a:gd name="connsiteY219" fmla="*/ 679186 h 3130218"/>
              <a:gd name="connsiteX220" fmla="*/ 3285208 w 3327099"/>
              <a:gd name="connsiteY220" fmla="*/ 662124 h 3130218"/>
              <a:gd name="connsiteX221" fmla="*/ 3282216 w 3327099"/>
              <a:gd name="connsiteY221" fmla="*/ 647529 h 3130218"/>
              <a:gd name="connsiteX222" fmla="*/ 3276233 w 3327099"/>
              <a:gd name="connsiteY222" fmla="*/ 632934 h 3130218"/>
              <a:gd name="connsiteX223" fmla="*/ 3270250 w 3327099"/>
              <a:gd name="connsiteY223" fmla="*/ 618133 h 3130218"/>
              <a:gd name="connsiteX224" fmla="*/ 3264264 w 3327099"/>
              <a:gd name="connsiteY224" fmla="*/ 603538 h 3130218"/>
              <a:gd name="connsiteX225" fmla="*/ 3258280 w 3327099"/>
              <a:gd name="connsiteY225" fmla="*/ 588943 h 3130218"/>
              <a:gd name="connsiteX226" fmla="*/ 3255288 w 3327099"/>
              <a:gd name="connsiteY226" fmla="*/ 574142 h 3130218"/>
              <a:gd name="connsiteX227" fmla="*/ 3249304 w 3327099"/>
              <a:gd name="connsiteY227" fmla="*/ 559547 h 3130218"/>
              <a:gd name="connsiteX228" fmla="*/ 3240327 w 3327099"/>
              <a:gd name="connsiteY228" fmla="*/ 544952 h 3130218"/>
              <a:gd name="connsiteX229" fmla="*/ 3234343 w 3327099"/>
              <a:gd name="connsiteY229" fmla="*/ 530151 h 3130218"/>
              <a:gd name="connsiteX230" fmla="*/ 3228360 w 3327099"/>
              <a:gd name="connsiteY230" fmla="*/ 515556 h 3130218"/>
              <a:gd name="connsiteX231" fmla="*/ 3222376 w 3327099"/>
              <a:gd name="connsiteY231" fmla="*/ 500961 h 3130218"/>
              <a:gd name="connsiteX232" fmla="*/ 3213399 w 3327099"/>
              <a:gd name="connsiteY232" fmla="*/ 488627 h 3130218"/>
              <a:gd name="connsiteX233" fmla="*/ 3207415 w 3327099"/>
              <a:gd name="connsiteY233" fmla="*/ 474032 h 3130218"/>
              <a:gd name="connsiteX234" fmla="*/ 3198440 w 3327099"/>
              <a:gd name="connsiteY234" fmla="*/ 459437 h 3130218"/>
              <a:gd name="connsiteX235" fmla="*/ 3192453 w 3327099"/>
              <a:gd name="connsiteY235" fmla="*/ 447103 h 3130218"/>
              <a:gd name="connsiteX236" fmla="*/ 3183478 w 3327099"/>
              <a:gd name="connsiteY236" fmla="*/ 434975 h 3130218"/>
              <a:gd name="connsiteX237" fmla="*/ 3174503 w 3327099"/>
              <a:gd name="connsiteY237" fmla="*/ 420174 h 3130218"/>
              <a:gd name="connsiteX238" fmla="*/ 3165525 w 3327099"/>
              <a:gd name="connsiteY238" fmla="*/ 408046 h 3130218"/>
              <a:gd name="connsiteX239" fmla="*/ 3156550 w 3327099"/>
              <a:gd name="connsiteY239" fmla="*/ 393451 h 3130218"/>
              <a:gd name="connsiteX240" fmla="*/ 3147572 w 3327099"/>
              <a:gd name="connsiteY240" fmla="*/ 383583 h 3130218"/>
              <a:gd name="connsiteX241" fmla="*/ 3138597 w 3327099"/>
              <a:gd name="connsiteY241" fmla="*/ 368988 h 3130218"/>
              <a:gd name="connsiteX242" fmla="*/ 3126630 w 3327099"/>
              <a:gd name="connsiteY242" fmla="*/ 356654 h 3130218"/>
              <a:gd name="connsiteX243" fmla="*/ 3117660 w 3327099"/>
              <a:gd name="connsiteY243" fmla="*/ 344526 h 3130218"/>
              <a:gd name="connsiteX244" fmla="*/ 3108680 w 3327099"/>
              <a:gd name="connsiteY244" fmla="*/ 332192 h 3130218"/>
              <a:gd name="connsiteX245" fmla="*/ 3096697 w 3327099"/>
              <a:gd name="connsiteY245" fmla="*/ 320064 h 3130218"/>
              <a:gd name="connsiteX246" fmla="*/ 3087742 w 3327099"/>
              <a:gd name="connsiteY246" fmla="*/ 310197 h 3130218"/>
              <a:gd name="connsiteX247" fmla="*/ 3075760 w 3327099"/>
              <a:gd name="connsiteY247" fmla="*/ 298069 h 3130218"/>
              <a:gd name="connsiteX248" fmla="*/ 3063803 w 3327099"/>
              <a:gd name="connsiteY248" fmla="*/ 285940 h 3130218"/>
              <a:gd name="connsiteX249" fmla="*/ 3051821 w 3327099"/>
              <a:gd name="connsiteY249" fmla="*/ 276073 h 3130218"/>
              <a:gd name="connsiteX250" fmla="*/ 3039864 w 3327099"/>
              <a:gd name="connsiteY250" fmla="*/ 263945 h 3130218"/>
              <a:gd name="connsiteX251" fmla="*/ 3030883 w 3327099"/>
              <a:gd name="connsiteY251" fmla="*/ 251611 h 3130218"/>
              <a:gd name="connsiteX252" fmla="*/ 3015925 w 3327099"/>
              <a:gd name="connsiteY252" fmla="*/ 241949 h 3130218"/>
              <a:gd name="connsiteX253" fmla="*/ 3006945 w 3327099"/>
              <a:gd name="connsiteY253" fmla="*/ 232082 h 3130218"/>
              <a:gd name="connsiteX254" fmla="*/ 2991986 w 3327099"/>
              <a:gd name="connsiteY254" fmla="*/ 222421 h 3130218"/>
              <a:gd name="connsiteX255" fmla="*/ 2980028 w 3327099"/>
              <a:gd name="connsiteY255" fmla="*/ 212554 h 3130218"/>
              <a:gd name="connsiteX256" fmla="*/ 2965045 w 3327099"/>
              <a:gd name="connsiteY256" fmla="*/ 202687 h 3130218"/>
              <a:gd name="connsiteX257" fmla="*/ 2956090 w 3327099"/>
              <a:gd name="connsiteY257" fmla="*/ 195492 h 3130218"/>
              <a:gd name="connsiteX258" fmla="*/ 2944107 w 3327099"/>
              <a:gd name="connsiteY258" fmla="*/ 185625 h 3130218"/>
              <a:gd name="connsiteX259" fmla="*/ 2932150 w 3327099"/>
              <a:gd name="connsiteY259" fmla="*/ 178430 h 3130218"/>
              <a:gd name="connsiteX260" fmla="*/ 2920169 w 3327099"/>
              <a:gd name="connsiteY260" fmla="*/ 171030 h 3130218"/>
              <a:gd name="connsiteX261" fmla="*/ 2911188 w 3327099"/>
              <a:gd name="connsiteY261" fmla="*/ 161162 h 3130218"/>
              <a:gd name="connsiteX262" fmla="*/ 2899231 w 3327099"/>
              <a:gd name="connsiteY262" fmla="*/ 156434 h 3130218"/>
              <a:gd name="connsiteX263" fmla="*/ 2887274 w 3327099"/>
              <a:gd name="connsiteY263" fmla="*/ 149034 h 3130218"/>
              <a:gd name="connsiteX264" fmla="*/ 2875291 w 3327099"/>
              <a:gd name="connsiteY264" fmla="*/ 141634 h 3130218"/>
              <a:gd name="connsiteX265" fmla="*/ 2863335 w 3327099"/>
              <a:gd name="connsiteY265" fmla="*/ 134439 h 3130218"/>
              <a:gd name="connsiteX266" fmla="*/ 2848376 w 3327099"/>
              <a:gd name="connsiteY266" fmla="*/ 127039 h 3130218"/>
              <a:gd name="connsiteX267" fmla="*/ 2839396 w 3327099"/>
              <a:gd name="connsiteY267" fmla="*/ 119638 h 3130218"/>
              <a:gd name="connsiteX268" fmla="*/ 2824437 w 3327099"/>
              <a:gd name="connsiteY268" fmla="*/ 114910 h 3130218"/>
              <a:gd name="connsiteX269" fmla="*/ 2815456 w 3327099"/>
              <a:gd name="connsiteY269" fmla="*/ 107510 h 3130218"/>
              <a:gd name="connsiteX270" fmla="*/ 2800498 w 3327099"/>
              <a:gd name="connsiteY270" fmla="*/ 102576 h 3130218"/>
              <a:gd name="connsiteX271" fmla="*/ 2788515 w 3327099"/>
              <a:gd name="connsiteY271" fmla="*/ 97643 h 3130218"/>
              <a:gd name="connsiteX272" fmla="*/ 2773557 w 3327099"/>
              <a:gd name="connsiteY272" fmla="*/ 90448 h 3130218"/>
              <a:gd name="connsiteX273" fmla="*/ 2761600 w 3327099"/>
              <a:gd name="connsiteY273" fmla="*/ 85514 h 3130218"/>
              <a:gd name="connsiteX274" fmla="*/ 2749618 w 3327099"/>
              <a:gd name="connsiteY274" fmla="*/ 80581 h 3130218"/>
              <a:gd name="connsiteX275" fmla="*/ 2737661 w 3327099"/>
              <a:gd name="connsiteY275" fmla="*/ 75647 h 3130218"/>
              <a:gd name="connsiteX276" fmla="*/ 2722702 w 3327099"/>
              <a:gd name="connsiteY276" fmla="*/ 70919 h 3130218"/>
              <a:gd name="connsiteX277" fmla="*/ 2710720 w 3327099"/>
              <a:gd name="connsiteY277" fmla="*/ 65986 h 3130218"/>
              <a:gd name="connsiteX278" fmla="*/ 2695761 w 3327099"/>
              <a:gd name="connsiteY278" fmla="*/ 61052 h 3130218"/>
              <a:gd name="connsiteX279" fmla="*/ 2683804 w 3327099"/>
              <a:gd name="connsiteY279" fmla="*/ 56119 h 3130218"/>
              <a:gd name="connsiteX280" fmla="*/ 2668845 w 3327099"/>
              <a:gd name="connsiteY280" fmla="*/ 53652 h 3130218"/>
              <a:gd name="connsiteX281" fmla="*/ 2653886 w 3327099"/>
              <a:gd name="connsiteY281" fmla="*/ 48924 h 3130218"/>
              <a:gd name="connsiteX282" fmla="*/ 2641904 w 3327099"/>
              <a:gd name="connsiteY282" fmla="*/ 43990 h 3130218"/>
              <a:gd name="connsiteX283" fmla="*/ 2626945 w 3327099"/>
              <a:gd name="connsiteY283" fmla="*/ 41524 h 3130218"/>
              <a:gd name="connsiteX284" fmla="*/ 2611987 w 3327099"/>
              <a:gd name="connsiteY284" fmla="*/ 36590 h 3130218"/>
              <a:gd name="connsiteX285" fmla="*/ 2600030 w 3327099"/>
              <a:gd name="connsiteY285" fmla="*/ 34123 h 3130218"/>
              <a:gd name="connsiteX286" fmla="*/ 2585071 w 3327099"/>
              <a:gd name="connsiteY286" fmla="*/ 31656 h 3130218"/>
              <a:gd name="connsiteX287" fmla="*/ 2570112 w 3327099"/>
              <a:gd name="connsiteY287" fmla="*/ 29190 h 3130218"/>
              <a:gd name="connsiteX288" fmla="*/ 2555154 w 3327099"/>
              <a:gd name="connsiteY288" fmla="*/ 24462 h 3130218"/>
              <a:gd name="connsiteX289" fmla="*/ 2540195 w 3327099"/>
              <a:gd name="connsiteY289" fmla="*/ 21995 h 3130218"/>
              <a:gd name="connsiteX290" fmla="*/ 2528213 w 3327099"/>
              <a:gd name="connsiteY290" fmla="*/ 19528 h 3130218"/>
              <a:gd name="connsiteX291" fmla="*/ 2513254 w 3327099"/>
              <a:gd name="connsiteY291" fmla="*/ 17061 h 3130218"/>
              <a:gd name="connsiteX292" fmla="*/ 2498295 w 3327099"/>
              <a:gd name="connsiteY292" fmla="*/ 14595 h 3130218"/>
              <a:gd name="connsiteX293" fmla="*/ 2486313 w 3327099"/>
              <a:gd name="connsiteY293" fmla="*/ 12128 h 3130218"/>
              <a:gd name="connsiteX294" fmla="*/ 2471354 w 3327099"/>
              <a:gd name="connsiteY294" fmla="*/ 9661 h 3130218"/>
              <a:gd name="connsiteX295" fmla="*/ 2456395 w 3327099"/>
              <a:gd name="connsiteY295" fmla="*/ 7194 h 3130218"/>
              <a:gd name="connsiteX296" fmla="*/ 2438460 w 3327099"/>
              <a:gd name="connsiteY296" fmla="*/ 7194 h 3130218"/>
              <a:gd name="connsiteX297" fmla="*/ 2426478 w 3327099"/>
              <a:gd name="connsiteY297" fmla="*/ 4933 h 3130218"/>
              <a:gd name="connsiteX298" fmla="*/ 2411519 w 3327099"/>
              <a:gd name="connsiteY298" fmla="*/ 4933 h 3130218"/>
              <a:gd name="connsiteX299" fmla="*/ 2396560 w 3327099"/>
              <a:gd name="connsiteY299" fmla="*/ 2466 h 3130218"/>
              <a:gd name="connsiteX300" fmla="*/ 2378599 w 3327099"/>
              <a:gd name="connsiteY300" fmla="*/ 2466 h 3130218"/>
              <a:gd name="connsiteX301" fmla="*/ 2363640 w 3327099"/>
              <a:gd name="connsiteY301" fmla="*/ 0 h 3130218"/>
              <a:gd name="connsiteX302" fmla="*/ 2348682 w 3327099"/>
              <a:gd name="connsiteY302" fmla="*/ 0 h 3130218"/>
              <a:gd name="connsiteX303" fmla="*/ 2333723 w 3327099"/>
              <a:gd name="connsiteY303" fmla="*/ 0 h 3130218"/>
              <a:gd name="connsiteX304" fmla="*/ 2318764 w 3327099"/>
              <a:gd name="connsiteY304" fmla="*/ 0 h 3130218"/>
              <a:gd name="connsiteX305" fmla="*/ 2303805 w 3327099"/>
              <a:gd name="connsiteY305" fmla="*/ 0 h 3130218"/>
              <a:gd name="connsiteX306" fmla="*/ 2288847 w 3327099"/>
              <a:gd name="connsiteY306" fmla="*/ 0 h 3130218"/>
              <a:gd name="connsiteX307" fmla="*/ 2273888 w 3327099"/>
              <a:gd name="connsiteY307" fmla="*/ 0 h 3130218"/>
              <a:gd name="connsiteX308" fmla="*/ 2255927 w 3327099"/>
              <a:gd name="connsiteY308" fmla="*/ 0 h 3130218"/>
              <a:gd name="connsiteX309" fmla="*/ 2240968 w 3327099"/>
              <a:gd name="connsiteY309" fmla="*/ 0 h 3130218"/>
              <a:gd name="connsiteX310" fmla="*/ 2226009 w 3327099"/>
              <a:gd name="connsiteY310" fmla="*/ 0 h 3130218"/>
              <a:gd name="connsiteX311" fmla="*/ 2211051 w 3327099"/>
              <a:gd name="connsiteY311" fmla="*/ 0 h 3130218"/>
              <a:gd name="connsiteX312" fmla="*/ 2193090 w 3327099"/>
              <a:gd name="connsiteY312" fmla="*/ 2466 h 3130218"/>
              <a:gd name="connsiteX313" fmla="*/ 2178131 w 3327099"/>
              <a:gd name="connsiteY313" fmla="*/ 2466 h 3130218"/>
              <a:gd name="connsiteX314" fmla="*/ 2163172 w 3327099"/>
              <a:gd name="connsiteY314" fmla="*/ 4933 h 3130218"/>
              <a:gd name="connsiteX315" fmla="*/ 2148213 w 3327099"/>
              <a:gd name="connsiteY315" fmla="*/ 4933 h 3130218"/>
              <a:gd name="connsiteX316" fmla="*/ 2130278 w 3327099"/>
              <a:gd name="connsiteY316" fmla="*/ 7194 h 3130218"/>
              <a:gd name="connsiteX317" fmla="*/ 2115319 w 3327099"/>
              <a:gd name="connsiteY317" fmla="*/ 7194 h 3130218"/>
              <a:gd name="connsiteX318" fmla="*/ 2097359 w 3327099"/>
              <a:gd name="connsiteY318" fmla="*/ 9661 h 3130218"/>
              <a:gd name="connsiteX319" fmla="*/ 2082400 w 3327099"/>
              <a:gd name="connsiteY319" fmla="*/ 12128 h 3130218"/>
              <a:gd name="connsiteX320" fmla="*/ 2064439 w 3327099"/>
              <a:gd name="connsiteY320" fmla="*/ 17061 h 3130218"/>
              <a:gd name="connsiteX321" fmla="*/ 2043502 w 3327099"/>
              <a:gd name="connsiteY321" fmla="*/ 19528 h 3130218"/>
              <a:gd name="connsiteX322" fmla="*/ 2019563 w 3327099"/>
              <a:gd name="connsiteY322" fmla="*/ 21995 h 3130218"/>
              <a:gd name="connsiteX323" fmla="*/ 1998626 w 3327099"/>
              <a:gd name="connsiteY323" fmla="*/ 24462 h 3130218"/>
              <a:gd name="connsiteX324" fmla="*/ 1974687 w 3327099"/>
              <a:gd name="connsiteY324" fmla="*/ 29190 h 3130218"/>
              <a:gd name="connsiteX325" fmla="*/ 1953724 w 3327099"/>
              <a:gd name="connsiteY325" fmla="*/ 34123 h 3130218"/>
              <a:gd name="connsiteX326" fmla="*/ 1929810 w 3327099"/>
              <a:gd name="connsiteY326" fmla="*/ 36590 h 3130218"/>
              <a:gd name="connsiteX327" fmla="*/ 1905871 w 3327099"/>
              <a:gd name="connsiteY327" fmla="*/ 43990 h 3130218"/>
              <a:gd name="connsiteX328" fmla="*/ 1881932 w 3327099"/>
              <a:gd name="connsiteY328" fmla="*/ 48924 h 3130218"/>
              <a:gd name="connsiteX329" fmla="*/ 1860970 w 3327099"/>
              <a:gd name="connsiteY329" fmla="*/ 53652 h 3130218"/>
              <a:gd name="connsiteX330" fmla="*/ 1837056 w 3327099"/>
              <a:gd name="connsiteY330" fmla="*/ 61052 h 3130218"/>
              <a:gd name="connsiteX331" fmla="*/ 1813117 w 3327099"/>
              <a:gd name="connsiteY331" fmla="*/ 65986 h 3130218"/>
              <a:gd name="connsiteX332" fmla="*/ 1789177 w 3327099"/>
              <a:gd name="connsiteY332" fmla="*/ 73181 h 3130218"/>
              <a:gd name="connsiteX333" fmla="*/ 1765238 w 3327099"/>
              <a:gd name="connsiteY333" fmla="*/ 78114 h 3130218"/>
              <a:gd name="connsiteX334" fmla="*/ 1744301 w 3327099"/>
              <a:gd name="connsiteY334" fmla="*/ 87981 h 3130218"/>
              <a:gd name="connsiteX335" fmla="*/ 1720362 w 3327099"/>
              <a:gd name="connsiteY335" fmla="*/ 95176 h 3130218"/>
              <a:gd name="connsiteX336" fmla="*/ 1696422 w 3327099"/>
              <a:gd name="connsiteY336" fmla="*/ 102576 h 3130218"/>
              <a:gd name="connsiteX337" fmla="*/ 1672483 w 3327099"/>
              <a:gd name="connsiteY337" fmla="*/ 109977 h 3130218"/>
              <a:gd name="connsiteX338" fmla="*/ 1648545 w 3327099"/>
              <a:gd name="connsiteY338" fmla="*/ 117171 h 3130218"/>
              <a:gd name="connsiteX339" fmla="*/ 1627607 w 3327099"/>
              <a:gd name="connsiteY339" fmla="*/ 127039 h 3130218"/>
              <a:gd name="connsiteX340" fmla="*/ 1603668 w 3327099"/>
              <a:gd name="connsiteY340" fmla="*/ 136700 h 3130218"/>
              <a:gd name="connsiteX341" fmla="*/ 1579729 w 3327099"/>
              <a:gd name="connsiteY341" fmla="*/ 144100 h 3130218"/>
              <a:gd name="connsiteX342" fmla="*/ 1555790 w 3327099"/>
              <a:gd name="connsiteY342" fmla="*/ 153968 h 3130218"/>
              <a:gd name="connsiteX343" fmla="*/ 1531851 w 3327099"/>
              <a:gd name="connsiteY343" fmla="*/ 163629 h 3130218"/>
              <a:gd name="connsiteX344" fmla="*/ 1507911 w 3327099"/>
              <a:gd name="connsiteY344" fmla="*/ 173496 h 3130218"/>
              <a:gd name="connsiteX345" fmla="*/ 1486975 w 3327099"/>
              <a:gd name="connsiteY345" fmla="*/ 183158 h 3130218"/>
              <a:gd name="connsiteX346" fmla="*/ 1463035 w 3327099"/>
              <a:gd name="connsiteY346" fmla="*/ 193025 h 3130218"/>
              <a:gd name="connsiteX347" fmla="*/ 1439096 w 3327099"/>
              <a:gd name="connsiteY347" fmla="*/ 205153 h 3130218"/>
              <a:gd name="connsiteX348" fmla="*/ 1415157 w 3327099"/>
              <a:gd name="connsiteY348" fmla="*/ 215020 h 3130218"/>
              <a:gd name="connsiteX349" fmla="*/ 1391218 w 3327099"/>
              <a:gd name="connsiteY349" fmla="*/ 227149 h 3130218"/>
              <a:gd name="connsiteX350" fmla="*/ 1370280 w 3327099"/>
              <a:gd name="connsiteY350" fmla="*/ 239483 h 3130218"/>
              <a:gd name="connsiteX351" fmla="*/ 1346341 w 3327099"/>
              <a:gd name="connsiteY351" fmla="*/ 251611 h 3130218"/>
              <a:gd name="connsiteX352" fmla="*/ 1322403 w 3327099"/>
              <a:gd name="connsiteY352" fmla="*/ 263945 h 3130218"/>
              <a:gd name="connsiteX353" fmla="*/ 1301465 w 3327099"/>
              <a:gd name="connsiteY353" fmla="*/ 276073 h 3130218"/>
              <a:gd name="connsiteX354" fmla="*/ 1277526 w 3327099"/>
              <a:gd name="connsiteY354" fmla="*/ 288407 h 3130218"/>
              <a:gd name="connsiteX355" fmla="*/ 1253587 w 3327099"/>
              <a:gd name="connsiteY355" fmla="*/ 300535 h 3130218"/>
              <a:gd name="connsiteX356" fmla="*/ 1229648 w 3327099"/>
              <a:gd name="connsiteY356" fmla="*/ 315130 h 3130218"/>
              <a:gd name="connsiteX357" fmla="*/ 1208710 w 3327099"/>
              <a:gd name="connsiteY357" fmla="*/ 327464 h 3130218"/>
              <a:gd name="connsiteX358" fmla="*/ 1184771 w 3327099"/>
              <a:gd name="connsiteY358" fmla="*/ 342059 h 3130218"/>
              <a:gd name="connsiteX359" fmla="*/ 1163834 w 3327099"/>
              <a:gd name="connsiteY359" fmla="*/ 356654 h 3130218"/>
              <a:gd name="connsiteX360" fmla="*/ 1139895 w 3327099"/>
              <a:gd name="connsiteY360" fmla="*/ 371455 h 3130218"/>
              <a:gd name="connsiteX361" fmla="*/ 1118958 w 3327099"/>
              <a:gd name="connsiteY361" fmla="*/ 386050 h 3130218"/>
              <a:gd name="connsiteX362" fmla="*/ 1095019 w 3327099"/>
              <a:gd name="connsiteY362" fmla="*/ 398179 h 3130218"/>
              <a:gd name="connsiteX363" fmla="*/ 1074056 w 3327099"/>
              <a:gd name="connsiteY363" fmla="*/ 415446 h 3130218"/>
              <a:gd name="connsiteX364" fmla="*/ 1050142 w 3327099"/>
              <a:gd name="connsiteY364" fmla="*/ 430041 h 3130218"/>
              <a:gd name="connsiteX365" fmla="*/ 1026203 w 3327099"/>
              <a:gd name="connsiteY365" fmla="*/ 444636 h 3130218"/>
              <a:gd name="connsiteX366" fmla="*/ 1005240 w 3327099"/>
              <a:gd name="connsiteY366" fmla="*/ 459437 h 3130218"/>
              <a:gd name="connsiteX367" fmla="*/ 984303 w 3327099"/>
              <a:gd name="connsiteY367" fmla="*/ 476499 h 3130218"/>
              <a:gd name="connsiteX368" fmla="*/ 960364 w 3327099"/>
              <a:gd name="connsiteY368" fmla="*/ 493561 h 3130218"/>
              <a:gd name="connsiteX369" fmla="*/ 939427 w 3327099"/>
              <a:gd name="connsiteY369" fmla="*/ 510623 h 3130218"/>
              <a:gd name="connsiteX370" fmla="*/ 918490 w 3327099"/>
              <a:gd name="connsiteY370" fmla="*/ 527685 h 3130218"/>
              <a:gd name="connsiteX371" fmla="*/ 897527 w 3327099"/>
              <a:gd name="connsiteY371" fmla="*/ 544952 h 3130218"/>
              <a:gd name="connsiteX372" fmla="*/ 876590 w 3327099"/>
              <a:gd name="connsiteY372" fmla="*/ 562014 h 3130218"/>
              <a:gd name="connsiteX373" fmla="*/ 855653 w 3327099"/>
              <a:gd name="connsiteY373" fmla="*/ 579076 h 3130218"/>
              <a:gd name="connsiteX374" fmla="*/ 831688 w 3327099"/>
              <a:gd name="connsiteY374" fmla="*/ 596138 h 3130218"/>
              <a:gd name="connsiteX375" fmla="*/ 810751 w 3327099"/>
              <a:gd name="connsiteY375" fmla="*/ 615666 h 3130218"/>
              <a:gd name="connsiteX376" fmla="*/ 789814 w 3327099"/>
              <a:gd name="connsiteY376" fmla="*/ 635400 h 3130218"/>
              <a:gd name="connsiteX377" fmla="*/ 768877 w 3327099"/>
              <a:gd name="connsiteY377" fmla="*/ 652462 h 3130218"/>
              <a:gd name="connsiteX378" fmla="*/ 747939 w 3327099"/>
              <a:gd name="connsiteY378" fmla="*/ 671991 h 3130218"/>
              <a:gd name="connsiteX379" fmla="*/ 727002 w 3327099"/>
              <a:gd name="connsiteY379" fmla="*/ 691520 h 3130218"/>
              <a:gd name="connsiteX380" fmla="*/ 706065 w 3327099"/>
              <a:gd name="connsiteY380" fmla="*/ 711048 h 3130218"/>
              <a:gd name="connsiteX381" fmla="*/ 688154 w 3327099"/>
              <a:gd name="connsiteY381" fmla="*/ 730577 h 3130218"/>
              <a:gd name="connsiteX382" fmla="*/ 667217 w 3327099"/>
              <a:gd name="connsiteY382" fmla="*/ 750106 h 3130218"/>
              <a:gd name="connsiteX383" fmla="*/ 646280 w 3327099"/>
              <a:gd name="connsiteY383" fmla="*/ 769634 h 3130218"/>
              <a:gd name="connsiteX384" fmla="*/ 625343 w 3327099"/>
              <a:gd name="connsiteY384" fmla="*/ 791630 h 3130218"/>
              <a:gd name="connsiteX385" fmla="*/ 613234 w 3327099"/>
              <a:gd name="connsiteY385" fmla="*/ 806430 h 3130218"/>
              <a:gd name="connsiteX386" fmla="*/ 598351 w 3327099"/>
              <a:gd name="connsiteY386" fmla="*/ 821026 h 3130218"/>
              <a:gd name="connsiteX387" fmla="*/ 586243 w 3327099"/>
              <a:gd name="connsiteY387" fmla="*/ 835621 h 3130218"/>
              <a:gd name="connsiteX388" fmla="*/ 574387 w 3327099"/>
              <a:gd name="connsiteY388" fmla="*/ 850421 h 3130218"/>
              <a:gd name="connsiteX389" fmla="*/ 559504 w 3327099"/>
              <a:gd name="connsiteY389" fmla="*/ 865016 h 3130218"/>
              <a:gd name="connsiteX390" fmla="*/ 547396 w 3327099"/>
              <a:gd name="connsiteY390" fmla="*/ 879612 h 3130218"/>
              <a:gd name="connsiteX391" fmla="*/ 535540 w 3327099"/>
              <a:gd name="connsiteY391" fmla="*/ 894412 h 3130218"/>
              <a:gd name="connsiteX392" fmla="*/ 520656 w 3327099"/>
              <a:gd name="connsiteY392" fmla="*/ 911474 h 3130218"/>
              <a:gd name="connsiteX393" fmla="*/ 508548 w 3327099"/>
              <a:gd name="connsiteY393" fmla="*/ 923602 h 3130218"/>
              <a:gd name="connsiteX394" fmla="*/ 496692 w 3327099"/>
              <a:gd name="connsiteY394" fmla="*/ 940664 h 3130218"/>
              <a:gd name="connsiteX395" fmla="*/ 484584 w 3327099"/>
              <a:gd name="connsiteY395" fmla="*/ 955465 h 3130218"/>
              <a:gd name="connsiteX396" fmla="*/ 472728 w 3327099"/>
              <a:gd name="connsiteY396" fmla="*/ 970060 h 3130218"/>
              <a:gd name="connsiteX397" fmla="*/ 460619 w 3327099"/>
              <a:gd name="connsiteY397" fmla="*/ 984655 h 3130218"/>
              <a:gd name="connsiteX398" fmla="*/ 448764 w 3327099"/>
              <a:gd name="connsiteY398" fmla="*/ 999456 h 3130218"/>
              <a:gd name="connsiteX399" fmla="*/ 436655 w 3327099"/>
              <a:gd name="connsiteY399" fmla="*/ 1014051 h 3130218"/>
              <a:gd name="connsiteX400" fmla="*/ 421772 w 3327099"/>
              <a:gd name="connsiteY400" fmla="*/ 1031113 h 3130218"/>
              <a:gd name="connsiteX401" fmla="*/ 412943 w 3327099"/>
              <a:gd name="connsiteY401" fmla="*/ 1045913 h 3130218"/>
              <a:gd name="connsiteX402" fmla="*/ 400835 w 3327099"/>
              <a:gd name="connsiteY402" fmla="*/ 1060509 h 3130218"/>
              <a:gd name="connsiteX403" fmla="*/ 391753 w 3327099"/>
              <a:gd name="connsiteY403" fmla="*/ 1075103 h 3130218"/>
              <a:gd name="connsiteX404" fmla="*/ 379897 w 3327099"/>
              <a:gd name="connsiteY404" fmla="*/ 1092166 h 3130218"/>
              <a:gd name="connsiteX405" fmla="*/ 368041 w 3327099"/>
              <a:gd name="connsiteY405" fmla="*/ 1106966 h 3130218"/>
              <a:gd name="connsiteX406" fmla="*/ 358960 w 3327099"/>
              <a:gd name="connsiteY406" fmla="*/ 1124028 h 3130218"/>
              <a:gd name="connsiteX407" fmla="*/ 347104 w 3327099"/>
              <a:gd name="connsiteY407" fmla="*/ 1138623 h 3130218"/>
              <a:gd name="connsiteX408" fmla="*/ 334996 w 3327099"/>
              <a:gd name="connsiteY408" fmla="*/ 1153424 h 3130218"/>
              <a:gd name="connsiteX409" fmla="*/ 326167 w 3327099"/>
              <a:gd name="connsiteY409" fmla="*/ 1168019 h 3130218"/>
              <a:gd name="connsiteX410" fmla="*/ 317086 w 3327099"/>
              <a:gd name="connsiteY410" fmla="*/ 1185081 h 3130218"/>
              <a:gd name="connsiteX411" fmla="*/ 305230 w 3327099"/>
              <a:gd name="connsiteY411" fmla="*/ 1199676 h 3130218"/>
              <a:gd name="connsiteX412" fmla="*/ 296148 w 3327099"/>
              <a:gd name="connsiteY412" fmla="*/ 1216943 h 3130218"/>
              <a:gd name="connsiteX413" fmla="*/ 287067 w 3327099"/>
              <a:gd name="connsiteY413" fmla="*/ 1231538 h 3130218"/>
              <a:gd name="connsiteX414" fmla="*/ 278238 w 3327099"/>
              <a:gd name="connsiteY414" fmla="*/ 1248600 h 3130218"/>
              <a:gd name="connsiteX415" fmla="*/ 269157 w 3327099"/>
              <a:gd name="connsiteY415" fmla="*/ 1263401 h 3130218"/>
              <a:gd name="connsiteX416" fmla="*/ 257301 w 3327099"/>
              <a:gd name="connsiteY416" fmla="*/ 1280463 h 3130218"/>
              <a:gd name="connsiteX417" fmla="*/ 251247 w 3327099"/>
              <a:gd name="connsiteY417" fmla="*/ 1295058 h 3130218"/>
              <a:gd name="connsiteX418" fmla="*/ 239390 w 3327099"/>
              <a:gd name="connsiteY418" fmla="*/ 1309653 h 3130218"/>
              <a:gd name="connsiteX419" fmla="*/ 233336 w 3327099"/>
              <a:gd name="connsiteY419" fmla="*/ 1326921 h 3130218"/>
              <a:gd name="connsiteX420" fmla="*/ 224256 w 3327099"/>
              <a:gd name="connsiteY420" fmla="*/ 1341515 h 3130218"/>
              <a:gd name="connsiteX421" fmla="*/ 215427 w 3327099"/>
              <a:gd name="connsiteY421" fmla="*/ 1356111 h 3130218"/>
              <a:gd name="connsiteX422" fmla="*/ 206345 w 3327099"/>
              <a:gd name="connsiteY422" fmla="*/ 1373172 h 3130218"/>
              <a:gd name="connsiteX423" fmla="*/ 200291 w 3327099"/>
              <a:gd name="connsiteY423" fmla="*/ 1387973 h 3130218"/>
              <a:gd name="connsiteX424" fmla="*/ 191462 w 3327099"/>
              <a:gd name="connsiteY424" fmla="*/ 1405035 h 3130218"/>
              <a:gd name="connsiteX425" fmla="*/ 185408 w 3327099"/>
              <a:gd name="connsiteY425" fmla="*/ 1419630 h 3130218"/>
              <a:gd name="connsiteX426" fmla="*/ 176327 w 3327099"/>
              <a:gd name="connsiteY426" fmla="*/ 1434431 h 3130218"/>
              <a:gd name="connsiteX427" fmla="*/ 170525 w 3327099"/>
              <a:gd name="connsiteY427" fmla="*/ 1451493 h 3130218"/>
              <a:gd name="connsiteX428" fmla="*/ 161444 w 3327099"/>
              <a:gd name="connsiteY428" fmla="*/ 1466088 h 3130218"/>
              <a:gd name="connsiteX429" fmla="*/ 155389 w 3327099"/>
              <a:gd name="connsiteY429" fmla="*/ 1483150 h 3130218"/>
              <a:gd name="connsiteX430" fmla="*/ 146560 w 3327099"/>
              <a:gd name="connsiteY430" fmla="*/ 1497951 h 3130218"/>
              <a:gd name="connsiteX431" fmla="*/ 140506 w 3327099"/>
              <a:gd name="connsiteY431" fmla="*/ 1512546 h 3130218"/>
              <a:gd name="connsiteX432" fmla="*/ 134452 w 3327099"/>
              <a:gd name="connsiteY432" fmla="*/ 1529607 h 3130218"/>
              <a:gd name="connsiteX433" fmla="*/ 128651 w 3327099"/>
              <a:gd name="connsiteY433" fmla="*/ 1546669 h 3130218"/>
              <a:gd name="connsiteX434" fmla="*/ 122596 w 3327099"/>
              <a:gd name="connsiteY434" fmla="*/ 1561470 h 3130218"/>
              <a:gd name="connsiteX435" fmla="*/ 116542 w 3327099"/>
              <a:gd name="connsiteY435" fmla="*/ 1576086 h 3130218"/>
              <a:gd name="connsiteX436" fmla="*/ 110740 w 3327099"/>
              <a:gd name="connsiteY436" fmla="*/ 1593188 h 3130218"/>
              <a:gd name="connsiteX437" fmla="*/ 104686 w 3327099"/>
              <a:gd name="connsiteY437" fmla="*/ 1607845 h 3130218"/>
              <a:gd name="connsiteX438" fmla="*/ 98631 w 3327099"/>
              <a:gd name="connsiteY438" fmla="*/ 1624949 h 3130218"/>
              <a:gd name="connsiteX439" fmla="*/ 92578 w 3327099"/>
              <a:gd name="connsiteY439" fmla="*/ 1639626 h 3130218"/>
              <a:gd name="connsiteX440" fmla="*/ 86776 w 3327099"/>
              <a:gd name="connsiteY440" fmla="*/ 1654282 h 3130218"/>
              <a:gd name="connsiteX441" fmla="*/ 80722 w 3327099"/>
              <a:gd name="connsiteY441" fmla="*/ 1668939 h 3130218"/>
              <a:gd name="connsiteX442" fmla="*/ 77695 w 3327099"/>
              <a:gd name="connsiteY442" fmla="*/ 1686042 h 3130218"/>
              <a:gd name="connsiteX443" fmla="*/ 71640 w 3327099"/>
              <a:gd name="connsiteY443" fmla="*/ 1700720 h 3130218"/>
              <a:gd name="connsiteX444" fmla="*/ 65838 w 3327099"/>
              <a:gd name="connsiteY444" fmla="*/ 1717823 h 3130218"/>
              <a:gd name="connsiteX445" fmla="*/ 62811 w 3327099"/>
              <a:gd name="connsiteY445" fmla="*/ 1732479 h 3130218"/>
              <a:gd name="connsiteX446" fmla="*/ 56757 w 3327099"/>
              <a:gd name="connsiteY446" fmla="*/ 1749582 h 3130218"/>
              <a:gd name="connsiteX447" fmla="*/ 53730 w 3327099"/>
              <a:gd name="connsiteY447" fmla="*/ 1764239 h 3130218"/>
              <a:gd name="connsiteX448" fmla="*/ 47676 w 3327099"/>
              <a:gd name="connsiteY448" fmla="*/ 1781342 h 3130218"/>
              <a:gd name="connsiteX449" fmla="*/ 41874 w 3327099"/>
              <a:gd name="connsiteY449" fmla="*/ 1800891 h 3130218"/>
              <a:gd name="connsiteX450" fmla="*/ 38847 w 3327099"/>
              <a:gd name="connsiteY450" fmla="*/ 1822887 h 3130218"/>
              <a:gd name="connsiteX451" fmla="*/ 32793 w 3327099"/>
              <a:gd name="connsiteY451" fmla="*/ 1844882 h 3130218"/>
              <a:gd name="connsiteX452" fmla="*/ 26739 w 3327099"/>
              <a:gd name="connsiteY452" fmla="*/ 1866878 h 3130218"/>
              <a:gd name="connsiteX453" fmla="*/ 23964 w 3327099"/>
              <a:gd name="connsiteY453" fmla="*/ 1886427 h 3130218"/>
              <a:gd name="connsiteX454" fmla="*/ 20937 w 3327099"/>
              <a:gd name="connsiteY454" fmla="*/ 1908422 h 3130218"/>
              <a:gd name="connsiteX455" fmla="*/ 17910 w 3327099"/>
              <a:gd name="connsiteY455" fmla="*/ 1930418 h 3130218"/>
              <a:gd name="connsiteX456" fmla="*/ 11855 w 3327099"/>
              <a:gd name="connsiteY456" fmla="*/ 1952393 h 3130218"/>
              <a:gd name="connsiteX457" fmla="*/ 11855 w 3327099"/>
              <a:gd name="connsiteY457" fmla="*/ 1971942 h 3130218"/>
              <a:gd name="connsiteX458" fmla="*/ 8828 w 3327099"/>
              <a:gd name="connsiteY458" fmla="*/ 1993937 h 3130218"/>
              <a:gd name="connsiteX459" fmla="*/ 5801 w 3327099"/>
              <a:gd name="connsiteY459" fmla="*/ 2013486 h 3130218"/>
              <a:gd name="connsiteX460" fmla="*/ 3026 w 3327099"/>
              <a:gd name="connsiteY460" fmla="*/ 2035482 h 3130218"/>
              <a:gd name="connsiteX461" fmla="*/ 3026 w 3327099"/>
              <a:gd name="connsiteY461" fmla="*/ 2057478 h 3130218"/>
              <a:gd name="connsiteX462" fmla="*/ 3026 w 3327099"/>
              <a:gd name="connsiteY462" fmla="*/ 2077027 h 3130218"/>
              <a:gd name="connsiteX463" fmla="*/ 0 w 3327099"/>
              <a:gd name="connsiteY463" fmla="*/ 2099022 h 3130218"/>
              <a:gd name="connsiteX464" fmla="*/ 0 w 3327099"/>
              <a:gd name="connsiteY464" fmla="*/ 2121018 h 3130218"/>
              <a:gd name="connsiteX465" fmla="*/ 0 w 3327099"/>
              <a:gd name="connsiteY465" fmla="*/ 2140567 h 3130218"/>
              <a:gd name="connsiteX466" fmla="*/ 0 w 3327099"/>
              <a:gd name="connsiteY466" fmla="*/ 2160116 h 3130218"/>
              <a:gd name="connsiteX467" fmla="*/ 0 w 3327099"/>
              <a:gd name="connsiteY467" fmla="*/ 2179665 h 3130218"/>
              <a:gd name="connsiteX468" fmla="*/ 0 w 3327099"/>
              <a:gd name="connsiteY468" fmla="*/ 2201640 h 3130218"/>
              <a:gd name="connsiteX469" fmla="*/ 3026 w 3327099"/>
              <a:gd name="connsiteY469" fmla="*/ 2221189 h 3130218"/>
              <a:gd name="connsiteX470" fmla="*/ 3026 w 3327099"/>
              <a:gd name="connsiteY470" fmla="*/ 2240739 h 3130218"/>
              <a:gd name="connsiteX471" fmla="*/ 5801 w 3327099"/>
              <a:gd name="connsiteY471" fmla="*/ 2260288 h 3130218"/>
              <a:gd name="connsiteX472" fmla="*/ 5801 w 3327099"/>
              <a:gd name="connsiteY472" fmla="*/ 2282283 h 3130218"/>
              <a:gd name="connsiteX473" fmla="*/ 8828 w 3327099"/>
              <a:gd name="connsiteY473" fmla="*/ 2299386 h 3130218"/>
              <a:gd name="connsiteX474" fmla="*/ 11855 w 3327099"/>
              <a:gd name="connsiteY474" fmla="*/ 2318935 h 3130218"/>
              <a:gd name="connsiteX475" fmla="*/ 14883 w 3327099"/>
              <a:gd name="connsiteY475" fmla="*/ 2338484 h 3130218"/>
              <a:gd name="connsiteX476" fmla="*/ 17910 w 3327099"/>
              <a:gd name="connsiteY476" fmla="*/ 2358034 h 3130218"/>
              <a:gd name="connsiteX477" fmla="*/ 20937 w 3327099"/>
              <a:gd name="connsiteY477" fmla="*/ 2377583 h 3130218"/>
              <a:gd name="connsiteX478" fmla="*/ 23964 w 3327099"/>
              <a:gd name="connsiteY478" fmla="*/ 2394686 h 3130218"/>
              <a:gd name="connsiteX479" fmla="*/ 29766 w 3327099"/>
              <a:gd name="connsiteY479" fmla="*/ 2414235 h 3130218"/>
              <a:gd name="connsiteX480" fmla="*/ 32793 w 3327099"/>
              <a:gd name="connsiteY480" fmla="*/ 2433784 h 3130218"/>
              <a:gd name="connsiteX481" fmla="*/ 38848 w 3327099"/>
              <a:gd name="connsiteY481" fmla="*/ 2453334 h 3130218"/>
              <a:gd name="connsiteX482" fmla="*/ 44901 w 3327099"/>
              <a:gd name="connsiteY482" fmla="*/ 2470436 h 3130218"/>
              <a:gd name="connsiteX483" fmla="*/ 50703 w 3327099"/>
              <a:gd name="connsiteY483" fmla="*/ 2487560 h 3130218"/>
              <a:gd name="connsiteX484" fmla="*/ 56757 w 3327099"/>
              <a:gd name="connsiteY484" fmla="*/ 2507109 h 3130218"/>
              <a:gd name="connsiteX485" fmla="*/ 62811 w 3327099"/>
              <a:gd name="connsiteY485" fmla="*/ 2524212 h 3130218"/>
              <a:gd name="connsiteX486" fmla="*/ 68613 w 3327099"/>
              <a:gd name="connsiteY486" fmla="*/ 2541316 h 3130218"/>
              <a:gd name="connsiteX487" fmla="*/ 77695 w 3327099"/>
              <a:gd name="connsiteY487" fmla="*/ 2558418 h 3130218"/>
              <a:gd name="connsiteX488" fmla="*/ 83749 w 3327099"/>
              <a:gd name="connsiteY488" fmla="*/ 2577968 h 3130218"/>
              <a:gd name="connsiteX489" fmla="*/ 89551 w 3327099"/>
              <a:gd name="connsiteY489" fmla="*/ 2592624 h 3130218"/>
              <a:gd name="connsiteX490" fmla="*/ 98632 w 3327099"/>
              <a:gd name="connsiteY490" fmla="*/ 2609727 h 3130218"/>
              <a:gd name="connsiteX491" fmla="*/ 107713 w 3327099"/>
              <a:gd name="connsiteY491" fmla="*/ 2626830 h 3130218"/>
              <a:gd name="connsiteX492" fmla="*/ 116542 w 3327099"/>
              <a:gd name="connsiteY492" fmla="*/ 2643933 h 3130218"/>
              <a:gd name="connsiteX493" fmla="*/ 125624 w 3327099"/>
              <a:gd name="connsiteY493" fmla="*/ 2661057 h 3130218"/>
              <a:gd name="connsiteX494" fmla="*/ 134453 w 3327099"/>
              <a:gd name="connsiteY494" fmla="*/ 2675714 h 3130218"/>
              <a:gd name="connsiteX495" fmla="*/ 143533 w 3327099"/>
              <a:gd name="connsiteY495" fmla="*/ 2692817 h 3130218"/>
              <a:gd name="connsiteX496" fmla="*/ 152615 w 3327099"/>
              <a:gd name="connsiteY496" fmla="*/ 2707474 h 3130218"/>
              <a:gd name="connsiteX497" fmla="*/ 164471 w 3327099"/>
              <a:gd name="connsiteY497" fmla="*/ 2722130 h 3130218"/>
              <a:gd name="connsiteX498" fmla="*/ 173552 w 3327099"/>
              <a:gd name="connsiteY498" fmla="*/ 2739233 h 3130218"/>
              <a:gd name="connsiteX499" fmla="*/ 185408 w 3327099"/>
              <a:gd name="connsiteY499" fmla="*/ 2751464 h 3130218"/>
              <a:gd name="connsiteX500" fmla="*/ 197264 w 3327099"/>
              <a:gd name="connsiteY500" fmla="*/ 2768567 h 3130218"/>
              <a:gd name="connsiteX501" fmla="*/ 209373 w 3327099"/>
              <a:gd name="connsiteY501" fmla="*/ 2780778 h 3130218"/>
              <a:gd name="connsiteX502" fmla="*/ 221229 w 3327099"/>
              <a:gd name="connsiteY502" fmla="*/ 2795455 h 3130218"/>
              <a:gd name="connsiteX503" fmla="*/ 233337 w 3327099"/>
              <a:gd name="connsiteY503" fmla="*/ 2810112 h 3130218"/>
              <a:gd name="connsiteX504" fmla="*/ 245193 w 3327099"/>
              <a:gd name="connsiteY504" fmla="*/ 2824769 h 3130218"/>
              <a:gd name="connsiteX505" fmla="*/ 260329 w 3327099"/>
              <a:gd name="connsiteY505" fmla="*/ 2839426 h 3130218"/>
              <a:gd name="connsiteX506" fmla="*/ 272184 w 3327099"/>
              <a:gd name="connsiteY506" fmla="*/ 2851657 h 3130218"/>
              <a:gd name="connsiteX507" fmla="*/ 287067 w 3327099"/>
              <a:gd name="connsiteY507" fmla="*/ 2863867 h 3130218"/>
              <a:gd name="connsiteX508" fmla="*/ 299176 w 3327099"/>
              <a:gd name="connsiteY508" fmla="*/ 2878524 h 3130218"/>
              <a:gd name="connsiteX509" fmla="*/ 314059 w 3327099"/>
              <a:gd name="connsiteY509" fmla="*/ 2890755 h 3130218"/>
              <a:gd name="connsiteX510" fmla="*/ 328942 w 3327099"/>
              <a:gd name="connsiteY510" fmla="*/ 2902966 h 3130218"/>
              <a:gd name="connsiteX511" fmla="*/ 344078 w 3327099"/>
              <a:gd name="connsiteY511" fmla="*/ 2915176 h 3130218"/>
              <a:gd name="connsiteX512" fmla="*/ 358961 w 3327099"/>
              <a:gd name="connsiteY512" fmla="*/ 2927407 h 3130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  <a:cxn ang="321">
                <a:pos x="connsiteX321" y="connsiteY321"/>
              </a:cxn>
              <a:cxn ang="322">
                <a:pos x="connsiteX322" y="connsiteY322"/>
              </a:cxn>
              <a:cxn ang="323">
                <a:pos x="connsiteX323" y="connsiteY323"/>
              </a:cxn>
              <a:cxn ang="324">
                <a:pos x="connsiteX324" y="connsiteY324"/>
              </a:cxn>
              <a:cxn ang="325">
                <a:pos x="connsiteX325" y="connsiteY325"/>
              </a:cxn>
              <a:cxn ang="326">
                <a:pos x="connsiteX326" y="connsiteY326"/>
              </a:cxn>
              <a:cxn ang="327">
                <a:pos x="connsiteX327" y="connsiteY327"/>
              </a:cxn>
              <a:cxn ang="328">
                <a:pos x="connsiteX328" y="connsiteY328"/>
              </a:cxn>
              <a:cxn ang="329">
                <a:pos x="connsiteX329" y="connsiteY329"/>
              </a:cxn>
              <a:cxn ang="330">
                <a:pos x="connsiteX330" y="connsiteY330"/>
              </a:cxn>
              <a:cxn ang="331">
                <a:pos x="connsiteX331" y="connsiteY331"/>
              </a:cxn>
              <a:cxn ang="332">
                <a:pos x="connsiteX332" y="connsiteY332"/>
              </a:cxn>
              <a:cxn ang="333">
                <a:pos x="connsiteX333" y="connsiteY333"/>
              </a:cxn>
              <a:cxn ang="334">
                <a:pos x="connsiteX334" y="connsiteY334"/>
              </a:cxn>
              <a:cxn ang="335">
                <a:pos x="connsiteX335" y="connsiteY335"/>
              </a:cxn>
              <a:cxn ang="336">
                <a:pos x="connsiteX336" y="connsiteY336"/>
              </a:cxn>
              <a:cxn ang="337">
                <a:pos x="connsiteX337" y="connsiteY337"/>
              </a:cxn>
              <a:cxn ang="338">
                <a:pos x="connsiteX338" y="connsiteY338"/>
              </a:cxn>
              <a:cxn ang="339">
                <a:pos x="connsiteX339" y="connsiteY339"/>
              </a:cxn>
              <a:cxn ang="340">
                <a:pos x="connsiteX340" y="connsiteY340"/>
              </a:cxn>
              <a:cxn ang="341">
                <a:pos x="connsiteX341" y="connsiteY341"/>
              </a:cxn>
              <a:cxn ang="342">
                <a:pos x="connsiteX342" y="connsiteY342"/>
              </a:cxn>
              <a:cxn ang="343">
                <a:pos x="connsiteX343" y="connsiteY343"/>
              </a:cxn>
              <a:cxn ang="344">
                <a:pos x="connsiteX344" y="connsiteY344"/>
              </a:cxn>
              <a:cxn ang="345">
                <a:pos x="connsiteX345" y="connsiteY345"/>
              </a:cxn>
              <a:cxn ang="346">
                <a:pos x="connsiteX346" y="connsiteY346"/>
              </a:cxn>
              <a:cxn ang="347">
                <a:pos x="connsiteX347" y="connsiteY347"/>
              </a:cxn>
              <a:cxn ang="348">
                <a:pos x="connsiteX348" y="connsiteY348"/>
              </a:cxn>
              <a:cxn ang="349">
                <a:pos x="connsiteX349" y="connsiteY349"/>
              </a:cxn>
              <a:cxn ang="350">
                <a:pos x="connsiteX350" y="connsiteY350"/>
              </a:cxn>
              <a:cxn ang="351">
                <a:pos x="connsiteX351" y="connsiteY351"/>
              </a:cxn>
              <a:cxn ang="352">
                <a:pos x="connsiteX352" y="connsiteY352"/>
              </a:cxn>
              <a:cxn ang="353">
                <a:pos x="connsiteX353" y="connsiteY353"/>
              </a:cxn>
              <a:cxn ang="354">
                <a:pos x="connsiteX354" y="connsiteY354"/>
              </a:cxn>
              <a:cxn ang="355">
                <a:pos x="connsiteX355" y="connsiteY355"/>
              </a:cxn>
              <a:cxn ang="356">
                <a:pos x="connsiteX356" y="connsiteY356"/>
              </a:cxn>
              <a:cxn ang="357">
                <a:pos x="connsiteX357" y="connsiteY357"/>
              </a:cxn>
              <a:cxn ang="358">
                <a:pos x="connsiteX358" y="connsiteY358"/>
              </a:cxn>
              <a:cxn ang="359">
                <a:pos x="connsiteX359" y="connsiteY359"/>
              </a:cxn>
              <a:cxn ang="360">
                <a:pos x="connsiteX360" y="connsiteY360"/>
              </a:cxn>
              <a:cxn ang="361">
                <a:pos x="connsiteX361" y="connsiteY361"/>
              </a:cxn>
              <a:cxn ang="362">
                <a:pos x="connsiteX362" y="connsiteY362"/>
              </a:cxn>
              <a:cxn ang="363">
                <a:pos x="connsiteX363" y="connsiteY363"/>
              </a:cxn>
              <a:cxn ang="364">
                <a:pos x="connsiteX364" y="connsiteY364"/>
              </a:cxn>
              <a:cxn ang="365">
                <a:pos x="connsiteX365" y="connsiteY365"/>
              </a:cxn>
              <a:cxn ang="366">
                <a:pos x="connsiteX366" y="connsiteY366"/>
              </a:cxn>
              <a:cxn ang="367">
                <a:pos x="connsiteX367" y="connsiteY367"/>
              </a:cxn>
              <a:cxn ang="368">
                <a:pos x="connsiteX368" y="connsiteY368"/>
              </a:cxn>
              <a:cxn ang="369">
                <a:pos x="connsiteX369" y="connsiteY369"/>
              </a:cxn>
              <a:cxn ang="370">
                <a:pos x="connsiteX370" y="connsiteY370"/>
              </a:cxn>
              <a:cxn ang="371">
                <a:pos x="connsiteX371" y="connsiteY371"/>
              </a:cxn>
              <a:cxn ang="372">
                <a:pos x="connsiteX372" y="connsiteY372"/>
              </a:cxn>
              <a:cxn ang="373">
                <a:pos x="connsiteX373" y="connsiteY373"/>
              </a:cxn>
              <a:cxn ang="374">
                <a:pos x="connsiteX374" y="connsiteY374"/>
              </a:cxn>
              <a:cxn ang="375">
                <a:pos x="connsiteX375" y="connsiteY375"/>
              </a:cxn>
              <a:cxn ang="376">
                <a:pos x="connsiteX376" y="connsiteY376"/>
              </a:cxn>
              <a:cxn ang="377">
                <a:pos x="connsiteX377" y="connsiteY377"/>
              </a:cxn>
              <a:cxn ang="378">
                <a:pos x="connsiteX378" y="connsiteY378"/>
              </a:cxn>
              <a:cxn ang="379">
                <a:pos x="connsiteX379" y="connsiteY379"/>
              </a:cxn>
              <a:cxn ang="380">
                <a:pos x="connsiteX380" y="connsiteY380"/>
              </a:cxn>
              <a:cxn ang="381">
                <a:pos x="connsiteX381" y="connsiteY381"/>
              </a:cxn>
              <a:cxn ang="382">
                <a:pos x="connsiteX382" y="connsiteY382"/>
              </a:cxn>
              <a:cxn ang="383">
                <a:pos x="connsiteX383" y="connsiteY383"/>
              </a:cxn>
              <a:cxn ang="384">
                <a:pos x="connsiteX384" y="connsiteY384"/>
              </a:cxn>
              <a:cxn ang="385">
                <a:pos x="connsiteX385" y="connsiteY385"/>
              </a:cxn>
              <a:cxn ang="386">
                <a:pos x="connsiteX386" y="connsiteY386"/>
              </a:cxn>
              <a:cxn ang="387">
                <a:pos x="connsiteX387" y="connsiteY387"/>
              </a:cxn>
              <a:cxn ang="388">
                <a:pos x="connsiteX388" y="connsiteY388"/>
              </a:cxn>
              <a:cxn ang="389">
                <a:pos x="connsiteX389" y="connsiteY389"/>
              </a:cxn>
              <a:cxn ang="390">
                <a:pos x="connsiteX390" y="connsiteY390"/>
              </a:cxn>
              <a:cxn ang="391">
                <a:pos x="connsiteX391" y="connsiteY391"/>
              </a:cxn>
              <a:cxn ang="392">
                <a:pos x="connsiteX392" y="connsiteY392"/>
              </a:cxn>
              <a:cxn ang="393">
                <a:pos x="connsiteX393" y="connsiteY393"/>
              </a:cxn>
              <a:cxn ang="394">
                <a:pos x="connsiteX394" y="connsiteY394"/>
              </a:cxn>
              <a:cxn ang="395">
                <a:pos x="connsiteX395" y="connsiteY395"/>
              </a:cxn>
              <a:cxn ang="396">
                <a:pos x="connsiteX396" y="connsiteY396"/>
              </a:cxn>
              <a:cxn ang="397">
                <a:pos x="connsiteX397" y="connsiteY397"/>
              </a:cxn>
              <a:cxn ang="398">
                <a:pos x="connsiteX398" y="connsiteY398"/>
              </a:cxn>
              <a:cxn ang="399">
                <a:pos x="connsiteX399" y="connsiteY399"/>
              </a:cxn>
              <a:cxn ang="400">
                <a:pos x="connsiteX400" y="connsiteY400"/>
              </a:cxn>
              <a:cxn ang="401">
                <a:pos x="connsiteX401" y="connsiteY401"/>
              </a:cxn>
              <a:cxn ang="402">
                <a:pos x="connsiteX402" y="connsiteY402"/>
              </a:cxn>
              <a:cxn ang="403">
                <a:pos x="connsiteX403" y="connsiteY403"/>
              </a:cxn>
              <a:cxn ang="404">
                <a:pos x="connsiteX404" y="connsiteY404"/>
              </a:cxn>
              <a:cxn ang="405">
                <a:pos x="connsiteX405" y="connsiteY405"/>
              </a:cxn>
              <a:cxn ang="406">
                <a:pos x="connsiteX406" y="connsiteY406"/>
              </a:cxn>
              <a:cxn ang="407">
                <a:pos x="connsiteX407" y="connsiteY407"/>
              </a:cxn>
              <a:cxn ang="408">
                <a:pos x="connsiteX408" y="connsiteY408"/>
              </a:cxn>
              <a:cxn ang="409">
                <a:pos x="connsiteX409" y="connsiteY409"/>
              </a:cxn>
              <a:cxn ang="410">
                <a:pos x="connsiteX410" y="connsiteY410"/>
              </a:cxn>
              <a:cxn ang="411">
                <a:pos x="connsiteX411" y="connsiteY411"/>
              </a:cxn>
              <a:cxn ang="412">
                <a:pos x="connsiteX412" y="connsiteY412"/>
              </a:cxn>
              <a:cxn ang="413">
                <a:pos x="connsiteX413" y="connsiteY413"/>
              </a:cxn>
              <a:cxn ang="414">
                <a:pos x="connsiteX414" y="connsiteY414"/>
              </a:cxn>
              <a:cxn ang="415">
                <a:pos x="connsiteX415" y="connsiteY415"/>
              </a:cxn>
              <a:cxn ang="416">
                <a:pos x="connsiteX416" y="connsiteY416"/>
              </a:cxn>
              <a:cxn ang="417">
                <a:pos x="connsiteX417" y="connsiteY417"/>
              </a:cxn>
              <a:cxn ang="418">
                <a:pos x="connsiteX418" y="connsiteY418"/>
              </a:cxn>
              <a:cxn ang="419">
                <a:pos x="connsiteX419" y="connsiteY419"/>
              </a:cxn>
              <a:cxn ang="420">
                <a:pos x="connsiteX420" y="connsiteY420"/>
              </a:cxn>
              <a:cxn ang="421">
                <a:pos x="connsiteX421" y="connsiteY421"/>
              </a:cxn>
              <a:cxn ang="422">
                <a:pos x="connsiteX422" y="connsiteY422"/>
              </a:cxn>
              <a:cxn ang="423">
                <a:pos x="connsiteX423" y="connsiteY423"/>
              </a:cxn>
              <a:cxn ang="424">
                <a:pos x="connsiteX424" y="connsiteY424"/>
              </a:cxn>
              <a:cxn ang="425">
                <a:pos x="connsiteX425" y="connsiteY425"/>
              </a:cxn>
              <a:cxn ang="426">
                <a:pos x="connsiteX426" y="connsiteY426"/>
              </a:cxn>
              <a:cxn ang="427">
                <a:pos x="connsiteX427" y="connsiteY427"/>
              </a:cxn>
              <a:cxn ang="428">
                <a:pos x="connsiteX428" y="connsiteY428"/>
              </a:cxn>
              <a:cxn ang="429">
                <a:pos x="connsiteX429" y="connsiteY429"/>
              </a:cxn>
              <a:cxn ang="430">
                <a:pos x="connsiteX430" y="connsiteY430"/>
              </a:cxn>
              <a:cxn ang="431">
                <a:pos x="connsiteX431" y="connsiteY431"/>
              </a:cxn>
              <a:cxn ang="432">
                <a:pos x="connsiteX432" y="connsiteY432"/>
              </a:cxn>
              <a:cxn ang="433">
                <a:pos x="connsiteX433" y="connsiteY433"/>
              </a:cxn>
              <a:cxn ang="434">
                <a:pos x="connsiteX434" y="connsiteY434"/>
              </a:cxn>
              <a:cxn ang="435">
                <a:pos x="connsiteX435" y="connsiteY435"/>
              </a:cxn>
              <a:cxn ang="436">
                <a:pos x="connsiteX436" y="connsiteY436"/>
              </a:cxn>
              <a:cxn ang="437">
                <a:pos x="connsiteX437" y="connsiteY437"/>
              </a:cxn>
              <a:cxn ang="438">
                <a:pos x="connsiteX438" y="connsiteY438"/>
              </a:cxn>
              <a:cxn ang="439">
                <a:pos x="connsiteX439" y="connsiteY439"/>
              </a:cxn>
              <a:cxn ang="440">
                <a:pos x="connsiteX440" y="connsiteY440"/>
              </a:cxn>
              <a:cxn ang="441">
                <a:pos x="connsiteX441" y="connsiteY441"/>
              </a:cxn>
              <a:cxn ang="442">
                <a:pos x="connsiteX442" y="connsiteY442"/>
              </a:cxn>
              <a:cxn ang="443">
                <a:pos x="connsiteX443" y="connsiteY443"/>
              </a:cxn>
              <a:cxn ang="444">
                <a:pos x="connsiteX444" y="connsiteY444"/>
              </a:cxn>
              <a:cxn ang="445">
                <a:pos x="connsiteX445" y="connsiteY445"/>
              </a:cxn>
              <a:cxn ang="446">
                <a:pos x="connsiteX446" y="connsiteY446"/>
              </a:cxn>
              <a:cxn ang="447">
                <a:pos x="connsiteX447" y="connsiteY447"/>
              </a:cxn>
              <a:cxn ang="448">
                <a:pos x="connsiteX448" y="connsiteY448"/>
              </a:cxn>
              <a:cxn ang="449">
                <a:pos x="connsiteX449" y="connsiteY449"/>
              </a:cxn>
              <a:cxn ang="450">
                <a:pos x="connsiteX450" y="connsiteY450"/>
              </a:cxn>
              <a:cxn ang="451">
                <a:pos x="connsiteX451" y="connsiteY451"/>
              </a:cxn>
              <a:cxn ang="452">
                <a:pos x="connsiteX452" y="connsiteY452"/>
              </a:cxn>
              <a:cxn ang="453">
                <a:pos x="connsiteX453" y="connsiteY453"/>
              </a:cxn>
              <a:cxn ang="454">
                <a:pos x="connsiteX454" y="connsiteY454"/>
              </a:cxn>
              <a:cxn ang="455">
                <a:pos x="connsiteX455" y="connsiteY455"/>
              </a:cxn>
              <a:cxn ang="456">
                <a:pos x="connsiteX456" y="connsiteY456"/>
              </a:cxn>
              <a:cxn ang="457">
                <a:pos x="connsiteX457" y="connsiteY457"/>
              </a:cxn>
              <a:cxn ang="458">
                <a:pos x="connsiteX458" y="connsiteY458"/>
              </a:cxn>
              <a:cxn ang="459">
                <a:pos x="connsiteX459" y="connsiteY459"/>
              </a:cxn>
              <a:cxn ang="460">
                <a:pos x="connsiteX460" y="connsiteY460"/>
              </a:cxn>
              <a:cxn ang="461">
                <a:pos x="connsiteX461" y="connsiteY461"/>
              </a:cxn>
              <a:cxn ang="462">
                <a:pos x="connsiteX462" y="connsiteY462"/>
              </a:cxn>
              <a:cxn ang="463">
                <a:pos x="connsiteX463" y="connsiteY463"/>
              </a:cxn>
              <a:cxn ang="464">
                <a:pos x="connsiteX464" y="connsiteY464"/>
              </a:cxn>
              <a:cxn ang="465">
                <a:pos x="connsiteX465" y="connsiteY465"/>
              </a:cxn>
              <a:cxn ang="466">
                <a:pos x="connsiteX466" y="connsiteY466"/>
              </a:cxn>
              <a:cxn ang="467">
                <a:pos x="connsiteX467" y="connsiteY467"/>
              </a:cxn>
              <a:cxn ang="468">
                <a:pos x="connsiteX468" y="connsiteY468"/>
              </a:cxn>
              <a:cxn ang="469">
                <a:pos x="connsiteX469" y="connsiteY469"/>
              </a:cxn>
              <a:cxn ang="470">
                <a:pos x="connsiteX470" y="connsiteY470"/>
              </a:cxn>
              <a:cxn ang="471">
                <a:pos x="connsiteX471" y="connsiteY471"/>
              </a:cxn>
              <a:cxn ang="472">
                <a:pos x="connsiteX472" y="connsiteY472"/>
              </a:cxn>
              <a:cxn ang="473">
                <a:pos x="connsiteX473" y="connsiteY473"/>
              </a:cxn>
              <a:cxn ang="474">
                <a:pos x="connsiteX474" y="connsiteY474"/>
              </a:cxn>
              <a:cxn ang="475">
                <a:pos x="connsiteX475" y="connsiteY475"/>
              </a:cxn>
              <a:cxn ang="476">
                <a:pos x="connsiteX476" y="connsiteY476"/>
              </a:cxn>
              <a:cxn ang="477">
                <a:pos x="connsiteX477" y="connsiteY477"/>
              </a:cxn>
              <a:cxn ang="478">
                <a:pos x="connsiteX478" y="connsiteY478"/>
              </a:cxn>
              <a:cxn ang="479">
                <a:pos x="connsiteX479" y="connsiteY479"/>
              </a:cxn>
              <a:cxn ang="480">
                <a:pos x="connsiteX480" y="connsiteY480"/>
              </a:cxn>
              <a:cxn ang="481">
                <a:pos x="connsiteX481" y="connsiteY481"/>
              </a:cxn>
              <a:cxn ang="482">
                <a:pos x="connsiteX482" y="connsiteY482"/>
              </a:cxn>
              <a:cxn ang="483">
                <a:pos x="connsiteX483" y="connsiteY483"/>
              </a:cxn>
              <a:cxn ang="484">
                <a:pos x="connsiteX484" y="connsiteY484"/>
              </a:cxn>
              <a:cxn ang="485">
                <a:pos x="connsiteX485" y="connsiteY485"/>
              </a:cxn>
              <a:cxn ang="486">
                <a:pos x="connsiteX486" y="connsiteY486"/>
              </a:cxn>
              <a:cxn ang="487">
                <a:pos x="connsiteX487" y="connsiteY487"/>
              </a:cxn>
              <a:cxn ang="488">
                <a:pos x="connsiteX488" y="connsiteY488"/>
              </a:cxn>
              <a:cxn ang="489">
                <a:pos x="connsiteX489" y="connsiteY489"/>
              </a:cxn>
              <a:cxn ang="490">
                <a:pos x="connsiteX490" y="connsiteY490"/>
              </a:cxn>
              <a:cxn ang="491">
                <a:pos x="connsiteX491" y="connsiteY491"/>
              </a:cxn>
              <a:cxn ang="492">
                <a:pos x="connsiteX492" y="connsiteY492"/>
              </a:cxn>
              <a:cxn ang="493">
                <a:pos x="connsiteX493" y="connsiteY493"/>
              </a:cxn>
              <a:cxn ang="494">
                <a:pos x="connsiteX494" y="connsiteY494"/>
              </a:cxn>
              <a:cxn ang="495">
                <a:pos x="connsiteX495" y="connsiteY495"/>
              </a:cxn>
              <a:cxn ang="496">
                <a:pos x="connsiteX496" y="connsiteY496"/>
              </a:cxn>
              <a:cxn ang="497">
                <a:pos x="connsiteX497" y="connsiteY497"/>
              </a:cxn>
              <a:cxn ang="498">
                <a:pos x="connsiteX498" y="connsiteY498"/>
              </a:cxn>
              <a:cxn ang="499">
                <a:pos x="connsiteX499" y="connsiteY499"/>
              </a:cxn>
              <a:cxn ang="500">
                <a:pos x="connsiteX500" y="connsiteY500"/>
              </a:cxn>
              <a:cxn ang="501">
                <a:pos x="connsiteX501" y="connsiteY501"/>
              </a:cxn>
              <a:cxn ang="502">
                <a:pos x="connsiteX502" y="connsiteY502"/>
              </a:cxn>
              <a:cxn ang="503">
                <a:pos x="connsiteX503" y="connsiteY503"/>
              </a:cxn>
              <a:cxn ang="504">
                <a:pos x="connsiteX504" y="connsiteY504"/>
              </a:cxn>
              <a:cxn ang="505">
                <a:pos x="connsiteX505" y="connsiteY505"/>
              </a:cxn>
              <a:cxn ang="506">
                <a:pos x="connsiteX506" y="connsiteY506"/>
              </a:cxn>
              <a:cxn ang="507">
                <a:pos x="connsiteX507" y="connsiteY507"/>
              </a:cxn>
              <a:cxn ang="508">
                <a:pos x="connsiteX508" y="connsiteY508"/>
              </a:cxn>
              <a:cxn ang="509">
                <a:pos x="connsiteX509" y="connsiteY509"/>
              </a:cxn>
              <a:cxn ang="510">
                <a:pos x="connsiteX510" y="connsiteY510"/>
              </a:cxn>
              <a:cxn ang="511">
                <a:pos x="connsiteX511" y="connsiteY511"/>
              </a:cxn>
              <a:cxn ang="512">
                <a:pos x="connsiteX512" y="connsiteY512"/>
              </a:cxn>
            </a:cxnLst>
            <a:rect l="l" t="t" r="r" b="b"/>
            <a:pathLst>
              <a:path w="3327099" h="3130218">
                <a:moveTo>
                  <a:pt x="358961" y="2927407"/>
                </a:moveTo>
                <a:lnTo>
                  <a:pt x="376870" y="2939618"/>
                </a:lnTo>
                <a:lnTo>
                  <a:pt x="394781" y="2951828"/>
                </a:lnTo>
                <a:lnTo>
                  <a:pt x="412943" y="2961613"/>
                </a:lnTo>
                <a:lnTo>
                  <a:pt x="427826" y="2973824"/>
                </a:lnTo>
                <a:lnTo>
                  <a:pt x="448764" y="2983609"/>
                </a:lnTo>
                <a:lnTo>
                  <a:pt x="463647" y="2993373"/>
                </a:lnTo>
                <a:lnTo>
                  <a:pt x="481557" y="3005604"/>
                </a:lnTo>
                <a:lnTo>
                  <a:pt x="502494" y="3015368"/>
                </a:lnTo>
                <a:lnTo>
                  <a:pt x="520657" y="3022707"/>
                </a:lnTo>
                <a:lnTo>
                  <a:pt x="541594" y="3032472"/>
                </a:lnTo>
                <a:lnTo>
                  <a:pt x="559504" y="3039810"/>
                </a:lnTo>
                <a:lnTo>
                  <a:pt x="577415" y="3049574"/>
                </a:lnTo>
                <a:lnTo>
                  <a:pt x="598351" y="3054467"/>
                </a:lnTo>
                <a:lnTo>
                  <a:pt x="619289" y="3061805"/>
                </a:lnTo>
                <a:lnTo>
                  <a:pt x="640226" y="3069124"/>
                </a:lnTo>
                <a:lnTo>
                  <a:pt x="658136" y="3076462"/>
                </a:lnTo>
                <a:lnTo>
                  <a:pt x="679074" y="3083801"/>
                </a:lnTo>
                <a:lnTo>
                  <a:pt x="700011" y="3088673"/>
                </a:lnTo>
                <a:lnTo>
                  <a:pt x="720949" y="3093565"/>
                </a:lnTo>
                <a:lnTo>
                  <a:pt x="741885" y="3098458"/>
                </a:lnTo>
                <a:lnTo>
                  <a:pt x="765850" y="3103350"/>
                </a:lnTo>
                <a:lnTo>
                  <a:pt x="786787" y="3108222"/>
                </a:lnTo>
                <a:lnTo>
                  <a:pt x="807725" y="3110668"/>
                </a:lnTo>
                <a:lnTo>
                  <a:pt x="828661" y="3115561"/>
                </a:lnTo>
                <a:lnTo>
                  <a:pt x="852626" y="3118007"/>
                </a:lnTo>
                <a:lnTo>
                  <a:pt x="873589" y="3120453"/>
                </a:lnTo>
                <a:lnTo>
                  <a:pt x="897528" y="3122879"/>
                </a:lnTo>
                <a:lnTo>
                  <a:pt x="918490" y="3125325"/>
                </a:lnTo>
                <a:lnTo>
                  <a:pt x="942404" y="3125325"/>
                </a:lnTo>
                <a:lnTo>
                  <a:pt x="966343" y="3127771"/>
                </a:lnTo>
                <a:lnTo>
                  <a:pt x="987306" y="3130218"/>
                </a:lnTo>
                <a:lnTo>
                  <a:pt x="1011245" y="3130218"/>
                </a:lnTo>
                <a:lnTo>
                  <a:pt x="1035159" y="3130218"/>
                </a:lnTo>
                <a:lnTo>
                  <a:pt x="1056121" y="3130218"/>
                </a:lnTo>
                <a:lnTo>
                  <a:pt x="1083036" y="3130218"/>
                </a:lnTo>
                <a:lnTo>
                  <a:pt x="1104000" y="3130218"/>
                </a:lnTo>
                <a:lnTo>
                  <a:pt x="1127914" y="3127771"/>
                </a:lnTo>
                <a:lnTo>
                  <a:pt x="1154855" y="3125325"/>
                </a:lnTo>
                <a:lnTo>
                  <a:pt x="1178793" y="3122879"/>
                </a:lnTo>
                <a:lnTo>
                  <a:pt x="1199731" y="3120453"/>
                </a:lnTo>
                <a:lnTo>
                  <a:pt x="1226672" y="3118007"/>
                </a:lnTo>
                <a:lnTo>
                  <a:pt x="1250611" y="3115561"/>
                </a:lnTo>
                <a:lnTo>
                  <a:pt x="1274525" y="3110668"/>
                </a:lnTo>
                <a:lnTo>
                  <a:pt x="1298464" y="3108222"/>
                </a:lnTo>
                <a:lnTo>
                  <a:pt x="1325405" y="3103350"/>
                </a:lnTo>
                <a:lnTo>
                  <a:pt x="1349343" y="3100904"/>
                </a:lnTo>
                <a:lnTo>
                  <a:pt x="1373283" y="3096011"/>
                </a:lnTo>
                <a:lnTo>
                  <a:pt x="1397222" y="3091119"/>
                </a:lnTo>
                <a:lnTo>
                  <a:pt x="1421136" y="3083801"/>
                </a:lnTo>
                <a:lnTo>
                  <a:pt x="1448077" y="3078909"/>
                </a:lnTo>
                <a:lnTo>
                  <a:pt x="1472016" y="3071570"/>
                </a:lnTo>
                <a:lnTo>
                  <a:pt x="1495955" y="3066677"/>
                </a:lnTo>
                <a:lnTo>
                  <a:pt x="1522871" y="3059359"/>
                </a:lnTo>
                <a:lnTo>
                  <a:pt x="1546810" y="3052021"/>
                </a:lnTo>
                <a:lnTo>
                  <a:pt x="1573751" y="3044703"/>
                </a:lnTo>
                <a:lnTo>
                  <a:pt x="1597690" y="3037364"/>
                </a:lnTo>
                <a:lnTo>
                  <a:pt x="1621604" y="3030025"/>
                </a:lnTo>
                <a:lnTo>
                  <a:pt x="1648545" y="3020261"/>
                </a:lnTo>
                <a:lnTo>
                  <a:pt x="1672484" y="3012922"/>
                </a:lnTo>
                <a:lnTo>
                  <a:pt x="1696423" y="3003158"/>
                </a:lnTo>
                <a:lnTo>
                  <a:pt x="1723339" y="2993373"/>
                </a:lnTo>
                <a:lnTo>
                  <a:pt x="1747278" y="2983609"/>
                </a:lnTo>
                <a:lnTo>
                  <a:pt x="1771217" y="2973824"/>
                </a:lnTo>
                <a:lnTo>
                  <a:pt x="1795157" y="2964059"/>
                </a:lnTo>
                <a:lnTo>
                  <a:pt x="1813117" y="2956721"/>
                </a:lnTo>
                <a:lnTo>
                  <a:pt x="1828076" y="2949403"/>
                </a:lnTo>
                <a:lnTo>
                  <a:pt x="1843034" y="2942064"/>
                </a:lnTo>
                <a:lnTo>
                  <a:pt x="1857993" y="2937172"/>
                </a:lnTo>
                <a:lnTo>
                  <a:pt x="1872952" y="2929853"/>
                </a:lnTo>
                <a:lnTo>
                  <a:pt x="1887911" y="2922515"/>
                </a:lnTo>
                <a:lnTo>
                  <a:pt x="1902869" y="2915176"/>
                </a:lnTo>
                <a:lnTo>
                  <a:pt x="1917828" y="2910304"/>
                </a:lnTo>
                <a:lnTo>
                  <a:pt x="1932787" y="2900520"/>
                </a:lnTo>
                <a:lnTo>
                  <a:pt x="1947746" y="2893181"/>
                </a:lnTo>
                <a:lnTo>
                  <a:pt x="1962705" y="2885863"/>
                </a:lnTo>
                <a:lnTo>
                  <a:pt x="1977663" y="2878524"/>
                </a:lnTo>
                <a:lnTo>
                  <a:pt x="1992622" y="2871206"/>
                </a:lnTo>
                <a:lnTo>
                  <a:pt x="2007582" y="2863867"/>
                </a:lnTo>
                <a:lnTo>
                  <a:pt x="2022565" y="2854103"/>
                </a:lnTo>
                <a:lnTo>
                  <a:pt x="2034522" y="2846764"/>
                </a:lnTo>
                <a:lnTo>
                  <a:pt x="2049481" y="2839426"/>
                </a:lnTo>
                <a:lnTo>
                  <a:pt x="2064440" y="2829661"/>
                </a:lnTo>
                <a:lnTo>
                  <a:pt x="2079399" y="2822322"/>
                </a:lnTo>
                <a:lnTo>
                  <a:pt x="2094358" y="2815004"/>
                </a:lnTo>
                <a:lnTo>
                  <a:pt x="2109316" y="2805220"/>
                </a:lnTo>
                <a:lnTo>
                  <a:pt x="2124275" y="2795455"/>
                </a:lnTo>
                <a:lnTo>
                  <a:pt x="2139234" y="2788116"/>
                </a:lnTo>
                <a:lnTo>
                  <a:pt x="2154218" y="2778332"/>
                </a:lnTo>
                <a:lnTo>
                  <a:pt x="2169176" y="2768567"/>
                </a:lnTo>
                <a:lnTo>
                  <a:pt x="2181134" y="2761228"/>
                </a:lnTo>
                <a:lnTo>
                  <a:pt x="2196093" y="2751464"/>
                </a:lnTo>
                <a:lnTo>
                  <a:pt x="2211051" y="2741679"/>
                </a:lnTo>
                <a:lnTo>
                  <a:pt x="2223034" y="2731915"/>
                </a:lnTo>
                <a:lnTo>
                  <a:pt x="2237992" y="2722130"/>
                </a:lnTo>
                <a:lnTo>
                  <a:pt x="2252951" y="2712366"/>
                </a:lnTo>
                <a:lnTo>
                  <a:pt x="2264908" y="2705027"/>
                </a:lnTo>
                <a:lnTo>
                  <a:pt x="2279867" y="2692817"/>
                </a:lnTo>
                <a:lnTo>
                  <a:pt x="2294825" y="2683032"/>
                </a:lnTo>
                <a:lnTo>
                  <a:pt x="2309784" y="2673268"/>
                </a:lnTo>
                <a:lnTo>
                  <a:pt x="2324743" y="2663482"/>
                </a:lnTo>
                <a:lnTo>
                  <a:pt x="2336725" y="2651272"/>
                </a:lnTo>
                <a:lnTo>
                  <a:pt x="2351684" y="2641508"/>
                </a:lnTo>
                <a:lnTo>
                  <a:pt x="2363641" y="2631723"/>
                </a:lnTo>
                <a:lnTo>
                  <a:pt x="2378600" y="2621959"/>
                </a:lnTo>
                <a:lnTo>
                  <a:pt x="2393584" y="2609727"/>
                </a:lnTo>
                <a:lnTo>
                  <a:pt x="2405540" y="2599963"/>
                </a:lnTo>
                <a:lnTo>
                  <a:pt x="2420500" y="2587732"/>
                </a:lnTo>
                <a:lnTo>
                  <a:pt x="2435459" y="2577968"/>
                </a:lnTo>
                <a:lnTo>
                  <a:pt x="2447440" y="2565757"/>
                </a:lnTo>
                <a:lnTo>
                  <a:pt x="2462400" y="2555972"/>
                </a:lnTo>
                <a:lnTo>
                  <a:pt x="2477358" y="2543761"/>
                </a:lnTo>
                <a:lnTo>
                  <a:pt x="2489315" y="2533977"/>
                </a:lnTo>
                <a:lnTo>
                  <a:pt x="2501297" y="2521766"/>
                </a:lnTo>
                <a:lnTo>
                  <a:pt x="2516256" y="2509535"/>
                </a:lnTo>
                <a:lnTo>
                  <a:pt x="2531215" y="2497324"/>
                </a:lnTo>
                <a:lnTo>
                  <a:pt x="2543171" y="2487560"/>
                </a:lnTo>
                <a:lnTo>
                  <a:pt x="2558130" y="2472883"/>
                </a:lnTo>
                <a:lnTo>
                  <a:pt x="2570112" y="2460672"/>
                </a:lnTo>
                <a:lnTo>
                  <a:pt x="2582070" y="2448462"/>
                </a:lnTo>
                <a:lnTo>
                  <a:pt x="2594052" y="2438677"/>
                </a:lnTo>
                <a:lnTo>
                  <a:pt x="2609011" y="2424020"/>
                </a:lnTo>
                <a:lnTo>
                  <a:pt x="2620967" y="2411809"/>
                </a:lnTo>
                <a:lnTo>
                  <a:pt x="2632950" y="2399578"/>
                </a:lnTo>
                <a:lnTo>
                  <a:pt x="2647908" y="2387368"/>
                </a:lnTo>
                <a:lnTo>
                  <a:pt x="2659865" y="2375137"/>
                </a:lnTo>
                <a:lnTo>
                  <a:pt x="2671822" y="2362926"/>
                </a:lnTo>
                <a:lnTo>
                  <a:pt x="2683805" y="2350716"/>
                </a:lnTo>
                <a:lnTo>
                  <a:pt x="2695761" y="2338484"/>
                </a:lnTo>
                <a:lnTo>
                  <a:pt x="2713722" y="2318935"/>
                </a:lnTo>
                <a:lnTo>
                  <a:pt x="2731682" y="2301832"/>
                </a:lnTo>
                <a:lnTo>
                  <a:pt x="2749618" y="2284729"/>
                </a:lnTo>
                <a:lnTo>
                  <a:pt x="2764577" y="2265180"/>
                </a:lnTo>
                <a:lnTo>
                  <a:pt x="2779561" y="2245631"/>
                </a:lnTo>
                <a:lnTo>
                  <a:pt x="2794520" y="2228528"/>
                </a:lnTo>
                <a:lnTo>
                  <a:pt x="2812455" y="2208979"/>
                </a:lnTo>
                <a:lnTo>
                  <a:pt x="2827414" y="2191876"/>
                </a:lnTo>
                <a:lnTo>
                  <a:pt x="2842373" y="2172326"/>
                </a:lnTo>
                <a:lnTo>
                  <a:pt x="2857331" y="2155224"/>
                </a:lnTo>
                <a:lnTo>
                  <a:pt x="2872290" y="2135674"/>
                </a:lnTo>
                <a:lnTo>
                  <a:pt x="2884272" y="2118571"/>
                </a:lnTo>
                <a:lnTo>
                  <a:pt x="2899231" y="2099022"/>
                </a:lnTo>
                <a:lnTo>
                  <a:pt x="2914190" y="2081919"/>
                </a:lnTo>
                <a:lnTo>
                  <a:pt x="2929149" y="2062370"/>
                </a:lnTo>
                <a:lnTo>
                  <a:pt x="2941131" y="2042821"/>
                </a:lnTo>
                <a:lnTo>
                  <a:pt x="2956090" y="2023272"/>
                </a:lnTo>
                <a:lnTo>
                  <a:pt x="2968047" y="2006168"/>
                </a:lnTo>
                <a:lnTo>
                  <a:pt x="2983006" y="1986619"/>
                </a:lnTo>
                <a:lnTo>
                  <a:pt x="2994988" y="1967070"/>
                </a:lnTo>
                <a:lnTo>
                  <a:pt x="3006945" y="1947521"/>
                </a:lnTo>
                <a:lnTo>
                  <a:pt x="3018927" y="1927972"/>
                </a:lnTo>
                <a:lnTo>
                  <a:pt x="3030883" y="1910869"/>
                </a:lnTo>
                <a:lnTo>
                  <a:pt x="3042841" y="1891320"/>
                </a:lnTo>
                <a:lnTo>
                  <a:pt x="3054823" y="1871770"/>
                </a:lnTo>
                <a:lnTo>
                  <a:pt x="3066780" y="1852221"/>
                </a:lnTo>
                <a:lnTo>
                  <a:pt x="3075760" y="1832672"/>
                </a:lnTo>
                <a:lnTo>
                  <a:pt x="3087742" y="1815569"/>
                </a:lnTo>
                <a:lnTo>
                  <a:pt x="3096697" y="1793573"/>
                </a:lnTo>
                <a:lnTo>
                  <a:pt x="3108680" y="1776470"/>
                </a:lnTo>
                <a:lnTo>
                  <a:pt x="3117660" y="1756921"/>
                </a:lnTo>
                <a:lnTo>
                  <a:pt x="3126630" y="1737372"/>
                </a:lnTo>
                <a:lnTo>
                  <a:pt x="3138597" y="1717823"/>
                </a:lnTo>
                <a:lnTo>
                  <a:pt x="3147572" y="1698274"/>
                </a:lnTo>
                <a:lnTo>
                  <a:pt x="3156550" y="1678724"/>
                </a:lnTo>
                <a:lnTo>
                  <a:pt x="3165526" y="1661621"/>
                </a:lnTo>
                <a:lnTo>
                  <a:pt x="3174503" y="1642072"/>
                </a:lnTo>
                <a:lnTo>
                  <a:pt x="3183479" y="1620076"/>
                </a:lnTo>
                <a:lnTo>
                  <a:pt x="3192453" y="1602974"/>
                </a:lnTo>
                <a:lnTo>
                  <a:pt x="3198440" y="1583424"/>
                </a:lnTo>
                <a:lnTo>
                  <a:pt x="3207415" y="1563875"/>
                </a:lnTo>
                <a:lnTo>
                  <a:pt x="3213399" y="1544408"/>
                </a:lnTo>
                <a:lnTo>
                  <a:pt x="3222376" y="1524674"/>
                </a:lnTo>
                <a:lnTo>
                  <a:pt x="3228360" y="1507612"/>
                </a:lnTo>
                <a:lnTo>
                  <a:pt x="3234343" y="1488083"/>
                </a:lnTo>
                <a:lnTo>
                  <a:pt x="3243319" y="1468555"/>
                </a:lnTo>
                <a:lnTo>
                  <a:pt x="3249305" y="1449026"/>
                </a:lnTo>
                <a:lnTo>
                  <a:pt x="3252296" y="1431964"/>
                </a:lnTo>
                <a:lnTo>
                  <a:pt x="3258280" y="1412436"/>
                </a:lnTo>
                <a:lnTo>
                  <a:pt x="3264264" y="1392907"/>
                </a:lnTo>
                <a:lnTo>
                  <a:pt x="3270250" y="1373172"/>
                </a:lnTo>
                <a:lnTo>
                  <a:pt x="3276233" y="1353644"/>
                </a:lnTo>
                <a:lnTo>
                  <a:pt x="3282217" y="1336582"/>
                </a:lnTo>
                <a:lnTo>
                  <a:pt x="3285208" y="1317053"/>
                </a:lnTo>
                <a:lnTo>
                  <a:pt x="3288200" y="1297525"/>
                </a:lnTo>
                <a:lnTo>
                  <a:pt x="3294186" y="1280463"/>
                </a:lnTo>
                <a:lnTo>
                  <a:pt x="3297178" y="1260934"/>
                </a:lnTo>
                <a:lnTo>
                  <a:pt x="3300169" y="1243667"/>
                </a:lnTo>
                <a:lnTo>
                  <a:pt x="3303161" y="1224138"/>
                </a:lnTo>
                <a:lnTo>
                  <a:pt x="3306154" y="1207076"/>
                </a:lnTo>
                <a:lnTo>
                  <a:pt x="3309145" y="1187548"/>
                </a:lnTo>
                <a:lnTo>
                  <a:pt x="3315128" y="1168019"/>
                </a:lnTo>
                <a:lnTo>
                  <a:pt x="3315128" y="1150957"/>
                </a:lnTo>
                <a:lnTo>
                  <a:pt x="3318123" y="1133895"/>
                </a:lnTo>
                <a:lnTo>
                  <a:pt x="3321115" y="1114161"/>
                </a:lnTo>
                <a:lnTo>
                  <a:pt x="3321115" y="1097099"/>
                </a:lnTo>
                <a:lnTo>
                  <a:pt x="3324107" y="1077570"/>
                </a:lnTo>
                <a:lnTo>
                  <a:pt x="3324107" y="1060509"/>
                </a:lnTo>
                <a:lnTo>
                  <a:pt x="3327098" y="1043446"/>
                </a:lnTo>
                <a:lnTo>
                  <a:pt x="3327098" y="1026179"/>
                </a:lnTo>
                <a:lnTo>
                  <a:pt x="3327098" y="1009117"/>
                </a:lnTo>
                <a:lnTo>
                  <a:pt x="3327098" y="992055"/>
                </a:lnTo>
                <a:lnTo>
                  <a:pt x="3327098" y="974994"/>
                </a:lnTo>
                <a:lnTo>
                  <a:pt x="3327098" y="957932"/>
                </a:lnTo>
                <a:lnTo>
                  <a:pt x="3327098" y="940664"/>
                </a:lnTo>
                <a:lnTo>
                  <a:pt x="3327098" y="923602"/>
                </a:lnTo>
                <a:lnTo>
                  <a:pt x="3327098" y="906540"/>
                </a:lnTo>
                <a:lnTo>
                  <a:pt x="3324106" y="889479"/>
                </a:lnTo>
                <a:lnTo>
                  <a:pt x="3324106" y="872417"/>
                </a:lnTo>
                <a:lnTo>
                  <a:pt x="3321115" y="857616"/>
                </a:lnTo>
                <a:lnTo>
                  <a:pt x="3321115" y="840554"/>
                </a:lnTo>
                <a:lnTo>
                  <a:pt x="3318123" y="823492"/>
                </a:lnTo>
                <a:lnTo>
                  <a:pt x="3318123" y="806430"/>
                </a:lnTo>
                <a:lnTo>
                  <a:pt x="3315128" y="791630"/>
                </a:lnTo>
                <a:lnTo>
                  <a:pt x="3312137" y="774568"/>
                </a:lnTo>
                <a:lnTo>
                  <a:pt x="3309145" y="757506"/>
                </a:lnTo>
                <a:lnTo>
                  <a:pt x="3303161" y="742911"/>
                </a:lnTo>
                <a:lnTo>
                  <a:pt x="3300169" y="725643"/>
                </a:lnTo>
                <a:lnTo>
                  <a:pt x="3297178" y="708581"/>
                </a:lnTo>
                <a:lnTo>
                  <a:pt x="3294186" y="693986"/>
                </a:lnTo>
                <a:lnTo>
                  <a:pt x="3288200" y="679186"/>
                </a:lnTo>
                <a:lnTo>
                  <a:pt x="3285208" y="662124"/>
                </a:lnTo>
                <a:lnTo>
                  <a:pt x="3282216" y="647529"/>
                </a:lnTo>
                <a:lnTo>
                  <a:pt x="3276233" y="632934"/>
                </a:lnTo>
                <a:lnTo>
                  <a:pt x="3270250" y="618133"/>
                </a:lnTo>
                <a:lnTo>
                  <a:pt x="3264264" y="603538"/>
                </a:lnTo>
                <a:lnTo>
                  <a:pt x="3258280" y="588943"/>
                </a:lnTo>
                <a:lnTo>
                  <a:pt x="3255288" y="574142"/>
                </a:lnTo>
                <a:lnTo>
                  <a:pt x="3249304" y="559547"/>
                </a:lnTo>
                <a:lnTo>
                  <a:pt x="3240327" y="544952"/>
                </a:lnTo>
                <a:lnTo>
                  <a:pt x="3234343" y="530151"/>
                </a:lnTo>
                <a:lnTo>
                  <a:pt x="3228360" y="515556"/>
                </a:lnTo>
                <a:lnTo>
                  <a:pt x="3222376" y="500961"/>
                </a:lnTo>
                <a:lnTo>
                  <a:pt x="3213399" y="488627"/>
                </a:lnTo>
                <a:lnTo>
                  <a:pt x="3207415" y="474032"/>
                </a:lnTo>
                <a:lnTo>
                  <a:pt x="3198440" y="459437"/>
                </a:lnTo>
                <a:lnTo>
                  <a:pt x="3192453" y="447103"/>
                </a:lnTo>
                <a:lnTo>
                  <a:pt x="3183478" y="434975"/>
                </a:lnTo>
                <a:lnTo>
                  <a:pt x="3174503" y="420174"/>
                </a:lnTo>
                <a:lnTo>
                  <a:pt x="3165525" y="408046"/>
                </a:lnTo>
                <a:lnTo>
                  <a:pt x="3156550" y="393451"/>
                </a:lnTo>
                <a:lnTo>
                  <a:pt x="3147572" y="383583"/>
                </a:lnTo>
                <a:lnTo>
                  <a:pt x="3138597" y="368988"/>
                </a:lnTo>
                <a:lnTo>
                  <a:pt x="3126630" y="356654"/>
                </a:lnTo>
                <a:lnTo>
                  <a:pt x="3117660" y="344526"/>
                </a:lnTo>
                <a:lnTo>
                  <a:pt x="3108680" y="332192"/>
                </a:lnTo>
                <a:lnTo>
                  <a:pt x="3096697" y="320064"/>
                </a:lnTo>
                <a:lnTo>
                  <a:pt x="3087742" y="310197"/>
                </a:lnTo>
                <a:lnTo>
                  <a:pt x="3075760" y="298069"/>
                </a:lnTo>
                <a:lnTo>
                  <a:pt x="3063803" y="285940"/>
                </a:lnTo>
                <a:lnTo>
                  <a:pt x="3051821" y="276073"/>
                </a:lnTo>
                <a:lnTo>
                  <a:pt x="3039864" y="263945"/>
                </a:lnTo>
                <a:lnTo>
                  <a:pt x="3030883" y="251611"/>
                </a:lnTo>
                <a:lnTo>
                  <a:pt x="3015925" y="241949"/>
                </a:lnTo>
                <a:lnTo>
                  <a:pt x="3006945" y="232082"/>
                </a:lnTo>
                <a:lnTo>
                  <a:pt x="2991986" y="222421"/>
                </a:lnTo>
                <a:lnTo>
                  <a:pt x="2980028" y="212554"/>
                </a:lnTo>
                <a:lnTo>
                  <a:pt x="2965045" y="202687"/>
                </a:lnTo>
                <a:lnTo>
                  <a:pt x="2956090" y="195492"/>
                </a:lnTo>
                <a:lnTo>
                  <a:pt x="2944107" y="185625"/>
                </a:lnTo>
                <a:lnTo>
                  <a:pt x="2932150" y="178430"/>
                </a:lnTo>
                <a:lnTo>
                  <a:pt x="2920169" y="171030"/>
                </a:lnTo>
                <a:lnTo>
                  <a:pt x="2911188" y="161162"/>
                </a:lnTo>
                <a:lnTo>
                  <a:pt x="2899231" y="156434"/>
                </a:lnTo>
                <a:lnTo>
                  <a:pt x="2887274" y="149034"/>
                </a:lnTo>
                <a:lnTo>
                  <a:pt x="2875291" y="141634"/>
                </a:lnTo>
                <a:lnTo>
                  <a:pt x="2863335" y="134439"/>
                </a:lnTo>
                <a:lnTo>
                  <a:pt x="2848376" y="127039"/>
                </a:lnTo>
                <a:lnTo>
                  <a:pt x="2839396" y="119638"/>
                </a:lnTo>
                <a:lnTo>
                  <a:pt x="2824437" y="114910"/>
                </a:lnTo>
                <a:lnTo>
                  <a:pt x="2815456" y="107510"/>
                </a:lnTo>
                <a:lnTo>
                  <a:pt x="2800498" y="102576"/>
                </a:lnTo>
                <a:lnTo>
                  <a:pt x="2788515" y="97643"/>
                </a:lnTo>
                <a:lnTo>
                  <a:pt x="2773557" y="90448"/>
                </a:lnTo>
                <a:lnTo>
                  <a:pt x="2761600" y="85514"/>
                </a:lnTo>
                <a:lnTo>
                  <a:pt x="2749618" y="80581"/>
                </a:lnTo>
                <a:lnTo>
                  <a:pt x="2737661" y="75647"/>
                </a:lnTo>
                <a:lnTo>
                  <a:pt x="2722702" y="70919"/>
                </a:lnTo>
                <a:lnTo>
                  <a:pt x="2710720" y="65986"/>
                </a:lnTo>
                <a:lnTo>
                  <a:pt x="2695761" y="61052"/>
                </a:lnTo>
                <a:lnTo>
                  <a:pt x="2683804" y="56119"/>
                </a:lnTo>
                <a:lnTo>
                  <a:pt x="2668845" y="53652"/>
                </a:lnTo>
                <a:lnTo>
                  <a:pt x="2653886" y="48924"/>
                </a:lnTo>
                <a:lnTo>
                  <a:pt x="2641904" y="43990"/>
                </a:lnTo>
                <a:lnTo>
                  <a:pt x="2626945" y="41524"/>
                </a:lnTo>
                <a:lnTo>
                  <a:pt x="2611987" y="36590"/>
                </a:lnTo>
                <a:lnTo>
                  <a:pt x="2600030" y="34123"/>
                </a:lnTo>
                <a:lnTo>
                  <a:pt x="2585071" y="31656"/>
                </a:lnTo>
                <a:lnTo>
                  <a:pt x="2570112" y="29190"/>
                </a:lnTo>
                <a:lnTo>
                  <a:pt x="2555154" y="24462"/>
                </a:lnTo>
                <a:lnTo>
                  <a:pt x="2540195" y="21995"/>
                </a:lnTo>
                <a:lnTo>
                  <a:pt x="2528213" y="19528"/>
                </a:lnTo>
                <a:lnTo>
                  <a:pt x="2513254" y="17061"/>
                </a:lnTo>
                <a:lnTo>
                  <a:pt x="2498295" y="14595"/>
                </a:lnTo>
                <a:lnTo>
                  <a:pt x="2486313" y="12128"/>
                </a:lnTo>
                <a:lnTo>
                  <a:pt x="2471354" y="9661"/>
                </a:lnTo>
                <a:lnTo>
                  <a:pt x="2456395" y="7194"/>
                </a:lnTo>
                <a:lnTo>
                  <a:pt x="2438460" y="7194"/>
                </a:lnTo>
                <a:lnTo>
                  <a:pt x="2426478" y="4933"/>
                </a:lnTo>
                <a:lnTo>
                  <a:pt x="2411519" y="4933"/>
                </a:lnTo>
                <a:lnTo>
                  <a:pt x="2396560" y="2466"/>
                </a:lnTo>
                <a:lnTo>
                  <a:pt x="2378599" y="2466"/>
                </a:lnTo>
                <a:lnTo>
                  <a:pt x="2363640" y="0"/>
                </a:lnTo>
                <a:lnTo>
                  <a:pt x="2348682" y="0"/>
                </a:lnTo>
                <a:lnTo>
                  <a:pt x="2333723" y="0"/>
                </a:lnTo>
                <a:lnTo>
                  <a:pt x="2318764" y="0"/>
                </a:lnTo>
                <a:lnTo>
                  <a:pt x="2303805" y="0"/>
                </a:lnTo>
                <a:lnTo>
                  <a:pt x="2288847" y="0"/>
                </a:lnTo>
                <a:lnTo>
                  <a:pt x="2273888" y="0"/>
                </a:lnTo>
                <a:lnTo>
                  <a:pt x="2255927" y="0"/>
                </a:lnTo>
                <a:lnTo>
                  <a:pt x="2240968" y="0"/>
                </a:lnTo>
                <a:lnTo>
                  <a:pt x="2226009" y="0"/>
                </a:lnTo>
                <a:lnTo>
                  <a:pt x="2211051" y="0"/>
                </a:lnTo>
                <a:lnTo>
                  <a:pt x="2193090" y="2466"/>
                </a:lnTo>
                <a:lnTo>
                  <a:pt x="2178131" y="2466"/>
                </a:lnTo>
                <a:lnTo>
                  <a:pt x="2163172" y="4933"/>
                </a:lnTo>
                <a:lnTo>
                  <a:pt x="2148213" y="4933"/>
                </a:lnTo>
                <a:lnTo>
                  <a:pt x="2130278" y="7194"/>
                </a:lnTo>
                <a:lnTo>
                  <a:pt x="2115319" y="7194"/>
                </a:lnTo>
                <a:lnTo>
                  <a:pt x="2097359" y="9661"/>
                </a:lnTo>
                <a:lnTo>
                  <a:pt x="2082400" y="12128"/>
                </a:lnTo>
                <a:lnTo>
                  <a:pt x="2064439" y="17061"/>
                </a:lnTo>
                <a:lnTo>
                  <a:pt x="2043502" y="19528"/>
                </a:lnTo>
                <a:lnTo>
                  <a:pt x="2019563" y="21995"/>
                </a:lnTo>
                <a:lnTo>
                  <a:pt x="1998626" y="24462"/>
                </a:lnTo>
                <a:lnTo>
                  <a:pt x="1974687" y="29190"/>
                </a:lnTo>
                <a:lnTo>
                  <a:pt x="1953724" y="34123"/>
                </a:lnTo>
                <a:lnTo>
                  <a:pt x="1929810" y="36590"/>
                </a:lnTo>
                <a:lnTo>
                  <a:pt x="1905871" y="43990"/>
                </a:lnTo>
                <a:lnTo>
                  <a:pt x="1881932" y="48924"/>
                </a:lnTo>
                <a:lnTo>
                  <a:pt x="1860970" y="53652"/>
                </a:lnTo>
                <a:lnTo>
                  <a:pt x="1837056" y="61052"/>
                </a:lnTo>
                <a:lnTo>
                  <a:pt x="1813117" y="65986"/>
                </a:lnTo>
                <a:lnTo>
                  <a:pt x="1789177" y="73181"/>
                </a:lnTo>
                <a:lnTo>
                  <a:pt x="1765238" y="78114"/>
                </a:lnTo>
                <a:lnTo>
                  <a:pt x="1744301" y="87981"/>
                </a:lnTo>
                <a:lnTo>
                  <a:pt x="1720362" y="95176"/>
                </a:lnTo>
                <a:lnTo>
                  <a:pt x="1696422" y="102576"/>
                </a:lnTo>
                <a:lnTo>
                  <a:pt x="1672483" y="109977"/>
                </a:lnTo>
                <a:lnTo>
                  <a:pt x="1648545" y="117171"/>
                </a:lnTo>
                <a:lnTo>
                  <a:pt x="1627607" y="127039"/>
                </a:lnTo>
                <a:lnTo>
                  <a:pt x="1603668" y="136700"/>
                </a:lnTo>
                <a:lnTo>
                  <a:pt x="1579729" y="144100"/>
                </a:lnTo>
                <a:lnTo>
                  <a:pt x="1555790" y="153968"/>
                </a:lnTo>
                <a:lnTo>
                  <a:pt x="1531851" y="163629"/>
                </a:lnTo>
                <a:lnTo>
                  <a:pt x="1507911" y="173496"/>
                </a:lnTo>
                <a:lnTo>
                  <a:pt x="1486975" y="183158"/>
                </a:lnTo>
                <a:lnTo>
                  <a:pt x="1463035" y="193025"/>
                </a:lnTo>
                <a:lnTo>
                  <a:pt x="1439096" y="205153"/>
                </a:lnTo>
                <a:lnTo>
                  <a:pt x="1415157" y="215020"/>
                </a:lnTo>
                <a:lnTo>
                  <a:pt x="1391218" y="227149"/>
                </a:lnTo>
                <a:lnTo>
                  <a:pt x="1370280" y="239483"/>
                </a:lnTo>
                <a:lnTo>
                  <a:pt x="1346341" y="251611"/>
                </a:lnTo>
                <a:lnTo>
                  <a:pt x="1322403" y="263945"/>
                </a:lnTo>
                <a:lnTo>
                  <a:pt x="1301465" y="276073"/>
                </a:lnTo>
                <a:lnTo>
                  <a:pt x="1277526" y="288407"/>
                </a:lnTo>
                <a:lnTo>
                  <a:pt x="1253587" y="300535"/>
                </a:lnTo>
                <a:lnTo>
                  <a:pt x="1229648" y="315130"/>
                </a:lnTo>
                <a:lnTo>
                  <a:pt x="1208710" y="327464"/>
                </a:lnTo>
                <a:lnTo>
                  <a:pt x="1184771" y="342059"/>
                </a:lnTo>
                <a:lnTo>
                  <a:pt x="1163834" y="356654"/>
                </a:lnTo>
                <a:lnTo>
                  <a:pt x="1139895" y="371455"/>
                </a:lnTo>
                <a:lnTo>
                  <a:pt x="1118958" y="386050"/>
                </a:lnTo>
                <a:lnTo>
                  <a:pt x="1095019" y="398179"/>
                </a:lnTo>
                <a:lnTo>
                  <a:pt x="1074056" y="415446"/>
                </a:lnTo>
                <a:lnTo>
                  <a:pt x="1050142" y="430041"/>
                </a:lnTo>
                <a:lnTo>
                  <a:pt x="1026203" y="444636"/>
                </a:lnTo>
                <a:lnTo>
                  <a:pt x="1005240" y="459437"/>
                </a:lnTo>
                <a:lnTo>
                  <a:pt x="984303" y="476499"/>
                </a:lnTo>
                <a:lnTo>
                  <a:pt x="960364" y="493561"/>
                </a:lnTo>
                <a:lnTo>
                  <a:pt x="939427" y="510623"/>
                </a:lnTo>
                <a:lnTo>
                  <a:pt x="918490" y="527685"/>
                </a:lnTo>
                <a:lnTo>
                  <a:pt x="897527" y="544952"/>
                </a:lnTo>
                <a:lnTo>
                  <a:pt x="876590" y="562014"/>
                </a:lnTo>
                <a:lnTo>
                  <a:pt x="855653" y="579076"/>
                </a:lnTo>
                <a:lnTo>
                  <a:pt x="831688" y="596138"/>
                </a:lnTo>
                <a:lnTo>
                  <a:pt x="810751" y="615666"/>
                </a:lnTo>
                <a:lnTo>
                  <a:pt x="789814" y="635400"/>
                </a:lnTo>
                <a:lnTo>
                  <a:pt x="768877" y="652462"/>
                </a:lnTo>
                <a:lnTo>
                  <a:pt x="747939" y="671991"/>
                </a:lnTo>
                <a:lnTo>
                  <a:pt x="727002" y="691520"/>
                </a:lnTo>
                <a:lnTo>
                  <a:pt x="706065" y="711048"/>
                </a:lnTo>
                <a:lnTo>
                  <a:pt x="688154" y="730577"/>
                </a:lnTo>
                <a:lnTo>
                  <a:pt x="667217" y="750106"/>
                </a:lnTo>
                <a:lnTo>
                  <a:pt x="646280" y="769634"/>
                </a:lnTo>
                <a:lnTo>
                  <a:pt x="625343" y="791630"/>
                </a:lnTo>
                <a:lnTo>
                  <a:pt x="613234" y="806430"/>
                </a:lnTo>
                <a:lnTo>
                  <a:pt x="598351" y="821026"/>
                </a:lnTo>
                <a:lnTo>
                  <a:pt x="586243" y="835621"/>
                </a:lnTo>
                <a:lnTo>
                  <a:pt x="574387" y="850421"/>
                </a:lnTo>
                <a:lnTo>
                  <a:pt x="559504" y="865016"/>
                </a:lnTo>
                <a:lnTo>
                  <a:pt x="547396" y="879612"/>
                </a:lnTo>
                <a:lnTo>
                  <a:pt x="535540" y="894412"/>
                </a:lnTo>
                <a:lnTo>
                  <a:pt x="520656" y="911474"/>
                </a:lnTo>
                <a:lnTo>
                  <a:pt x="508548" y="923602"/>
                </a:lnTo>
                <a:lnTo>
                  <a:pt x="496692" y="940664"/>
                </a:lnTo>
                <a:lnTo>
                  <a:pt x="484584" y="955465"/>
                </a:lnTo>
                <a:lnTo>
                  <a:pt x="472728" y="970060"/>
                </a:lnTo>
                <a:lnTo>
                  <a:pt x="460619" y="984655"/>
                </a:lnTo>
                <a:lnTo>
                  <a:pt x="448764" y="999456"/>
                </a:lnTo>
                <a:lnTo>
                  <a:pt x="436655" y="1014051"/>
                </a:lnTo>
                <a:lnTo>
                  <a:pt x="421772" y="1031113"/>
                </a:lnTo>
                <a:lnTo>
                  <a:pt x="412943" y="1045913"/>
                </a:lnTo>
                <a:lnTo>
                  <a:pt x="400835" y="1060509"/>
                </a:lnTo>
                <a:lnTo>
                  <a:pt x="391753" y="1075103"/>
                </a:lnTo>
                <a:lnTo>
                  <a:pt x="379897" y="1092166"/>
                </a:lnTo>
                <a:lnTo>
                  <a:pt x="368041" y="1106966"/>
                </a:lnTo>
                <a:lnTo>
                  <a:pt x="358960" y="1124028"/>
                </a:lnTo>
                <a:lnTo>
                  <a:pt x="347104" y="1138623"/>
                </a:lnTo>
                <a:lnTo>
                  <a:pt x="334996" y="1153424"/>
                </a:lnTo>
                <a:lnTo>
                  <a:pt x="326167" y="1168019"/>
                </a:lnTo>
                <a:lnTo>
                  <a:pt x="317086" y="1185081"/>
                </a:lnTo>
                <a:lnTo>
                  <a:pt x="305230" y="1199676"/>
                </a:lnTo>
                <a:lnTo>
                  <a:pt x="296148" y="1216943"/>
                </a:lnTo>
                <a:lnTo>
                  <a:pt x="287067" y="1231538"/>
                </a:lnTo>
                <a:lnTo>
                  <a:pt x="278238" y="1248600"/>
                </a:lnTo>
                <a:lnTo>
                  <a:pt x="269157" y="1263401"/>
                </a:lnTo>
                <a:lnTo>
                  <a:pt x="257301" y="1280463"/>
                </a:lnTo>
                <a:lnTo>
                  <a:pt x="251247" y="1295058"/>
                </a:lnTo>
                <a:lnTo>
                  <a:pt x="239390" y="1309653"/>
                </a:lnTo>
                <a:lnTo>
                  <a:pt x="233336" y="1326921"/>
                </a:lnTo>
                <a:lnTo>
                  <a:pt x="224256" y="1341515"/>
                </a:lnTo>
                <a:lnTo>
                  <a:pt x="215427" y="1356111"/>
                </a:lnTo>
                <a:lnTo>
                  <a:pt x="206345" y="1373172"/>
                </a:lnTo>
                <a:lnTo>
                  <a:pt x="200291" y="1387973"/>
                </a:lnTo>
                <a:lnTo>
                  <a:pt x="191462" y="1405035"/>
                </a:lnTo>
                <a:lnTo>
                  <a:pt x="185408" y="1419630"/>
                </a:lnTo>
                <a:lnTo>
                  <a:pt x="176327" y="1434431"/>
                </a:lnTo>
                <a:lnTo>
                  <a:pt x="170525" y="1451493"/>
                </a:lnTo>
                <a:lnTo>
                  <a:pt x="161444" y="1466088"/>
                </a:lnTo>
                <a:lnTo>
                  <a:pt x="155389" y="1483150"/>
                </a:lnTo>
                <a:lnTo>
                  <a:pt x="146560" y="1497951"/>
                </a:lnTo>
                <a:lnTo>
                  <a:pt x="140506" y="1512546"/>
                </a:lnTo>
                <a:lnTo>
                  <a:pt x="134452" y="1529607"/>
                </a:lnTo>
                <a:lnTo>
                  <a:pt x="128651" y="1546669"/>
                </a:lnTo>
                <a:lnTo>
                  <a:pt x="122596" y="1561470"/>
                </a:lnTo>
                <a:lnTo>
                  <a:pt x="116542" y="1576086"/>
                </a:lnTo>
                <a:lnTo>
                  <a:pt x="110740" y="1593188"/>
                </a:lnTo>
                <a:lnTo>
                  <a:pt x="104686" y="1607845"/>
                </a:lnTo>
                <a:lnTo>
                  <a:pt x="98631" y="1624949"/>
                </a:lnTo>
                <a:lnTo>
                  <a:pt x="92578" y="1639626"/>
                </a:lnTo>
                <a:lnTo>
                  <a:pt x="86776" y="1654282"/>
                </a:lnTo>
                <a:lnTo>
                  <a:pt x="80722" y="1668939"/>
                </a:lnTo>
                <a:lnTo>
                  <a:pt x="77695" y="1686042"/>
                </a:lnTo>
                <a:lnTo>
                  <a:pt x="71640" y="1700720"/>
                </a:lnTo>
                <a:lnTo>
                  <a:pt x="65838" y="1717823"/>
                </a:lnTo>
                <a:lnTo>
                  <a:pt x="62811" y="1732479"/>
                </a:lnTo>
                <a:lnTo>
                  <a:pt x="56757" y="1749582"/>
                </a:lnTo>
                <a:lnTo>
                  <a:pt x="53730" y="1764239"/>
                </a:lnTo>
                <a:lnTo>
                  <a:pt x="47676" y="1781342"/>
                </a:lnTo>
                <a:lnTo>
                  <a:pt x="41874" y="1800891"/>
                </a:lnTo>
                <a:lnTo>
                  <a:pt x="38847" y="1822887"/>
                </a:lnTo>
                <a:lnTo>
                  <a:pt x="32793" y="1844882"/>
                </a:lnTo>
                <a:lnTo>
                  <a:pt x="26739" y="1866878"/>
                </a:lnTo>
                <a:lnTo>
                  <a:pt x="23964" y="1886427"/>
                </a:lnTo>
                <a:lnTo>
                  <a:pt x="20937" y="1908422"/>
                </a:lnTo>
                <a:lnTo>
                  <a:pt x="17910" y="1930418"/>
                </a:lnTo>
                <a:lnTo>
                  <a:pt x="11855" y="1952393"/>
                </a:lnTo>
                <a:lnTo>
                  <a:pt x="11855" y="1971942"/>
                </a:lnTo>
                <a:lnTo>
                  <a:pt x="8828" y="1993937"/>
                </a:lnTo>
                <a:lnTo>
                  <a:pt x="5801" y="2013486"/>
                </a:lnTo>
                <a:lnTo>
                  <a:pt x="3026" y="2035482"/>
                </a:lnTo>
                <a:lnTo>
                  <a:pt x="3026" y="2057478"/>
                </a:lnTo>
                <a:lnTo>
                  <a:pt x="3026" y="2077027"/>
                </a:lnTo>
                <a:lnTo>
                  <a:pt x="0" y="2099022"/>
                </a:lnTo>
                <a:lnTo>
                  <a:pt x="0" y="2121018"/>
                </a:lnTo>
                <a:lnTo>
                  <a:pt x="0" y="2140567"/>
                </a:lnTo>
                <a:lnTo>
                  <a:pt x="0" y="2160116"/>
                </a:lnTo>
                <a:lnTo>
                  <a:pt x="0" y="2179665"/>
                </a:lnTo>
                <a:lnTo>
                  <a:pt x="0" y="2201640"/>
                </a:lnTo>
                <a:lnTo>
                  <a:pt x="3026" y="2221189"/>
                </a:lnTo>
                <a:lnTo>
                  <a:pt x="3026" y="2240739"/>
                </a:lnTo>
                <a:lnTo>
                  <a:pt x="5801" y="2260288"/>
                </a:lnTo>
                <a:lnTo>
                  <a:pt x="5801" y="2282283"/>
                </a:lnTo>
                <a:lnTo>
                  <a:pt x="8828" y="2299386"/>
                </a:lnTo>
                <a:lnTo>
                  <a:pt x="11855" y="2318935"/>
                </a:lnTo>
                <a:lnTo>
                  <a:pt x="14883" y="2338484"/>
                </a:lnTo>
                <a:lnTo>
                  <a:pt x="17910" y="2358034"/>
                </a:lnTo>
                <a:lnTo>
                  <a:pt x="20937" y="2377583"/>
                </a:lnTo>
                <a:lnTo>
                  <a:pt x="23964" y="2394686"/>
                </a:lnTo>
                <a:lnTo>
                  <a:pt x="29766" y="2414235"/>
                </a:lnTo>
                <a:lnTo>
                  <a:pt x="32793" y="2433784"/>
                </a:lnTo>
                <a:lnTo>
                  <a:pt x="38848" y="2453334"/>
                </a:lnTo>
                <a:lnTo>
                  <a:pt x="44901" y="2470436"/>
                </a:lnTo>
                <a:lnTo>
                  <a:pt x="50703" y="2487560"/>
                </a:lnTo>
                <a:lnTo>
                  <a:pt x="56757" y="2507109"/>
                </a:lnTo>
                <a:lnTo>
                  <a:pt x="62811" y="2524212"/>
                </a:lnTo>
                <a:lnTo>
                  <a:pt x="68613" y="2541316"/>
                </a:lnTo>
                <a:lnTo>
                  <a:pt x="77695" y="2558418"/>
                </a:lnTo>
                <a:lnTo>
                  <a:pt x="83749" y="2577968"/>
                </a:lnTo>
                <a:lnTo>
                  <a:pt x="89551" y="2592624"/>
                </a:lnTo>
                <a:lnTo>
                  <a:pt x="98632" y="2609727"/>
                </a:lnTo>
                <a:lnTo>
                  <a:pt x="107713" y="2626830"/>
                </a:lnTo>
                <a:lnTo>
                  <a:pt x="116542" y="2643933"/>
                </a:lnTo>
                <a:lnTo>
                  <a:pt x="125624" y="2661057"/>
                </a:lnTo>
                <a:lnTo>
                  <a:pt x="134453" y="2675714"/>
                </a:lnTo>
                <a:lnTo>
                  <a:pt x="143533" y="2692817"/>
                </a:lnTo>
                <a:lnTo>
                  <a:pt x="152615" y="2707474"/>
                </a:lnTo>
                <a:lnTo>
                  <a:pt x="164471" y="2722130"/>
                </a:lnTo>
                <a:lnTo>
                  <a:pt x="173552" y="2739233"/>
                </a:lnTo>
                <a:lnTo>
                  <a:pt x="185408" y="2751464"/>
                </a:lnTo>
                <a:lnTo>
                  <a:pt x="197264" y="2768567"/>
                </a:lnTo>
                <a:lnTo>
                  <a:pt x="209373" y="2780778"/>
                </a:lnTo>
                <a:lnTo>
                  <a:pt x="221229" y="2795455"/>
                </a:lnTo>
                <a:lnTo>
                  <a:pt x="233337" y="2810112"/>
                </a:lnTo>
                <a:lnTo>
                  <a:pt x="245193" y="2824769"/>
                </a:lnTo>
                <a:lnTo>
                  <a:pt x="260329" y="2839426"/>
                </a:lnTo>
                <a:lnTo>
                  <a:pt x="272184" y="2851657"/>
                </a:lnTo>
                <a:lnTo>
                  <a:pt x="287067" y="2863867"/>
                </a:lnTo>
                <a:lnTo>
                  <a:pt x="299176" y="2878524"/>
                </a:lnTo>
                <a:lnTo>
                  <a:pt x="314059" y="2890755"/>
                </a:lnTo>
                <a:lnTo>
                  <a:pt x="328942" y="2902966"/>
                </a:lnTo>
                <a:lnTo>
                  <a:pt x="344078" y="2915176"/>
                </a:lnTo>
                <a:lnTo>
                  <a:pt x="358961" y="2927407"/>
                </a:lnTo>
              </a:path>
            </a:pathLst>
          </a:custGeom>
          <a:solidFill>
            <a:srgbClr val="c4e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9306" y="2467100"/>
            <a:ext cx="2839408" cy="2670801"/>
          </a:xfrm>
          <a:custGeom>
            <a:avLst/>
            <a:gdLst>
              <a:gd name="connsiteX0" fmla="*/ 308005 w 2839408"/>
              <a:gd name="connsiteY0" fmla="*/ 2497304 h 2670801"/>
              <a:gd name="connsiteX1" fmla="*/ 331969 w 2839408"/>
              <a:gd name="connsiteY1" fmla="*/ 2514407 h 2670801"/>
              <a:gd name="connsiteX2" fmla="*/ 355933 w 2839408"/>
              <a:gd name="connsiteY2" fmla="*/ 2529064 h 2670801"/>
              <a:gd name="connsiteX3" fmla="*/ 379897 w 2839408"/>
              <a:gd name="connsiteY3" fmla="*/ 2543741 h 2670801"/>
              <a:gd name="connsiteX4" fmla="*/ 403862 w 2839408"/>
              <a:gd name="connsiteY4" fmla="*/ 2558398 h 2670801"/>
              <a:gd name="connsiteX5" fmla="*/ 430853 w 2839408"/>
              <a:gd name="connsiteY5" fmla="*/ 2570608 h 2670801"/>
              <a:gd name="connsiteX6" fmla="*/ 454817 w 2839408"/>
              <a:gd name="connsiteY6" fmla="*/ 2582819 h 2670801"/>
              <a:gd name="connsiteX7" fmla="*/ 481557 w 2839408"/>
              <a:gd name="connsiteY7" fmla="*/ 2595050 h 2670801"/>
              <a:gd name="connsiteX8" fmla="*/ 508573 w 2839408"/>
              <a:gd name="connsiteY8" fmla="*/ 2607260 h 2670801"/>
              <a:gd name="connsiteX9" fmla="*/ 535514 w 2839408"/>
              <a:gd name="connsiteY9" fmla="*/ 2614599 h 2670801"/>
              <a:gd name="connsiteX10" fmla="*/ 565432 w 2839408"/>
              <a:gd name="connsiteY10" fmla="*/ 2624364 h 2670801"/>
              <a:gd name="connsiteX11" fmla="*/ 592373 w 2839408"/>
              <a:gd name="connsiteY11" fmla="*/ 2631702 h 2670801"/>
              <a:gd name="connsiteX12" fmla="*/ 622291 w 2839408"/>
              <a:gd name="connsiteY12" fmla="*/ 2641466 h 2670801"/>
              <a:gd name="connsiteX13" fmla="*/ 652209 w 2839408"/>
              <a:gd name="connsiteY13" fmla="*/ 2646359 h 2670801"/>
              <a:gd name="connsiteX14" fmla="*/ 679124 w 2839408"/>
              <a:gd name="connsiteY14" fmla="*/ 2653697 h 2670801"/>
              <a:gd name="connsiteX15" fmla="*/ 709041 w 2839408"/>
              <a:gd name="connsiteY15" fmla="*/ 2658590 h 2670801"/>
              <a:gd name="connsiteX16" fmla="*/ 738985 w 2839408"/>
              <a:gd name="connsiteY16" fmla="*/ 2661016 h 2670801"/>
              <a:gd name="connsiteX17" fmla="*/ 768902 w 2839408"/>
              <a:gd name="connsiteY17" fmla="*/ 2663462 h 2670801"/>
              <a:gd name="connsiteX18" fmla="*/ 801796 w 2839408"/>
              <a:gd name="connsiteY18" fmla="*/ 2665908 h 2670801"/>
              <a:gd name="connsiteX19" fmla="*/ 831739 w 2839408"/>
              <a:gd name="connsiteY19" fmla="*/ 2668354 h 2670801"/>
              <a:gd name="connsiteX20" fmla="*/ 864634 w 2839408"/>
              <a:gd name="connsiteY20" fmla="*/ 2670801 h 2670801"/>
              <a:gd name="connsiteX21" fmla="*/ 894551 w 2839408"/>
              <a:gd name="connsiteY21" fmla="*/ 2668354 h 2670801"/>
              <a:gd name="connsiteX22" fmla="*/ 927470 w 2839408"/>
              <a:gd name="connsiteY22" fmla="*/ 2668354 h 2670801"/>
              <a:gd name="connsiteX23" fmla="*/ 960390 w 2839408"/>
              <a:gd name="connsiteY23" fmla="*/ 2668354 h 2670801"/>
              <a:gd name="connsiteX24" fmla="*/ 990307 w 2839408"/>
              <a:gd name="connsiteY24" fmla="*/ 2665908 h 2670801"/>
              <a:gd name="connsiteX25" fmla="*/ 1026204 w 2839408"/>
              <a:gd name="connsiteY25" fmla="*/ 2661016 h 2670801"/>
              <a:gd name="connsiteX26" fmla="*/ 1056121 w 2839408"/>
              <a:gd name="connsiteY26" fmla="*/ 2658590 h 2670801"/>
              <a:gd name="connsiteX27" fmla="*/ 1092042 w 2839408"/>
              <a:gd name="connsiteY27" fmla="*/ 2653697 h 2670801"/>
              <a:gd name="connsiteX28" fmla="*/ 1121960 w 2839408"/>
              <a:gd name="connsiteY28" fmla="*/ 2648805 h 2670801"/>
              <a:gd name="connsiteX29" fmla="*/ 1157856 w 2839408"/>
              <a:gd name="connsiteY29" fmla="*/ 2643913 h 2670801"/>
              <a:gd name="connsiteX30" fmla="*/ 1190776 w 2839408"/>
              <a:gd name="connsiteY30" fmla="*/ 2636595 h 2670801"/>
              <a:gd name="connsiteX31" fmla="*/ 1223695 w 2839408"/>
              <a:gd name="connsiteY31" fmla="*/ 2629256 h 2670801"/>
              <a:gd name="connsiteX32" fmla="*/ 1256589 w 2839408"/>
              <a:gd name="connsiteY32" fmla="*/ 2621917 h 2670801"/>
              <a:gd name="connsiteX33" fmla="*/ 1292511 w 2839408"/>
              <a:gd name="connsiteY33" fmla="*/ 2612153 h 2670801"/>
              <a:gd name="connsiteX34" fmla="*/ 1325429 w 2839408"/>
              <a:gd name="connsiteY34" fmla="*/ 2604814 h 2670801"/>
              <a:gd name="connsiteX35" fmla="*/ 1361326 w 2839408"/>
              <a:gd name="connsiteY35" fmla="*/ 2592604 h 2670801"/>
              <a:gd name="connsiteX36" fmla="*/ 1394245 w 2839408"/>
              <a:gd name="connsiteY36" fmla="*/ 2582819 h 2670801"/>
              <a:gd name="connsiteX37" fmla="*/ 1430141 w 2839408"/>
              <a:gd name="connsiteY37" fmla="*/ 2570608 h 2670801"/>
              <a:gd name="connsiteX38" fmla="*/ 1463061 w 2839408"/>
              <a:gd name="connsiteY38" fmla="*/ 2558398 h 2670801"/>
              <a:gd name="connsiteX39" fmla="*/ 1495955 w 2839408"/>
              <a:gd name="connsiteY39" fmla="*/ 2543741 h 2670801"/>
              <a:gd name="connsiteX40" fmla="*/ 1531877 w 2839408"/>
              <a:gd name="connsiteY40" fmla="*/ 2531510 h 2670801"/>
              <a:gd name="connsiteX41" fmla="*/ 1564795 w 2839408"/>
              <a:gd name="connsiteY41" fmla="*/ 2514407 h 2670801"/>
              <a:gd name="connsiteX42" fmla="*/ 1600692 w 2839408"/>
              <a:gd name="connsiteY42" fmla="*/ 2499750 h 2670801"/>
              <a:gd name="connsiteX43" fmla="*/ 1633611 w 2839408"/>
              <a:gd name="connsiteY43" fmla="*/ 2485093 h 2670801"/>
              <a:gd name="connsiteX44" fmla="*/ 1666506 w 2839408"/>
              <a:gd name="connsiteY44" fmla="*/ 2467970 h 2670801"/>
              <a:gd name="connsiteX45" fmla="*/ 1702427 w 2839408"/>
              <a:gd name="connsiteY45" fmla="*/ 2450867 h 2670801"/>
              <a:gd name="connsiteX46" fmla="*/ 1732344 w 2839408"/>
              <a:gd name="connsiteY46" fmla="*/ 2431318 h 2670801"/>
              <a:gd name="connsiteX47" fmla="*/ 1768240 w 2839408"/>
              <a:gd name="connsiteY47" fmla="*/ 2414214 h 2670801"/>
              <a:gd name="connsiteX48" fmla="*/ 1798158 w 2839408"/>
              <a:gd name="connsiteY48" fmla="*/ 2394665 h 2670801"/>
              <a:gd name="connsiteX49" fmla="*/ 1834079 w 2839408"/>
              <a:gd name="connsiteY49" fmla="*/ 2375116 h 2670801"/>
              <a:gd name="connsiteX50" fmla="*/ 1866973 w 2839408"/>
              <a:gd name="connsiteY50" fmla="*/ 2353121 h 2670801"/>
              <a:gd name="connsiteX51" fmla="*/ 1899893 w 2839408"/>
              <a:gd name="connsiteY51" fmla="*/ 2331146 h 2670801"/>
              <a:gd name="connsiteX52" fmla="*/ 1932813 w 2839408"/>
              <a:gd name="connsiteY52" fmla="*/ 2309150 h 2670801"/>
              <a:gd name="connsiteX53" fmla="*/ 1965731 w 2839408"/>
              <a:gd name="connsiteY53" fmla="*/ 2287155 h 2670801"/>
              <a:gd name="connsiteX54" fmla="*/ 1998626 w 2839408"/>
              <a:gd name="connsiteY54" fmla="*/ 2262713 h 2670801"/>
              <a:gd name="connsiteX55" fmla="*/ 2028569 w 2839408"/>
              <a:gd name="connsiteY55" fmla="*/ 2238272 h 2670801"/>
              <a:gd name="connsiteX56" fmla="*/ 2061463 w 2839408"/>
              <a:gd name="connsiteY56" fmla="*/ 2213851 h 2670801"/>
              <a:gd name="connsiteX57" fmla="*/ 2091380 w 2839408"/>
              <a:gd name="connsiteY57" fmla="*/ 2189409 h 2670801"/>
              <a:gd name="connsiteX58" fmla="*/ 2121298 w 2839408"/>
              <a:gd name="connsiteY58" fmla="*/ 2164967 h 2670801"/>
              <a:gd name="connsiteX59" fmla="*/ 2154218 w 2839408"/>
              <a:gd name="connsiteY59" fmla="*/ 2135653 h 2670801"/>
              <a:gd name="connsiteX60" fmla="*/ 2184135 w 2839408"/>
              <a:gd name="connsiteY60" fmla="*/ 2111212 h 2670801"/>
              <a:gd name="connsiteX61" fmla="*/ 2214053 w 2839408"/>
              <a:gd name="connsiteY61" fmla="*/ 2081898 h 2670801"/>
              <a:gd name="connsiteX62" fmla="*/ 2243996 w 2839408"/>
              <a:gd name="connsiteY62" fmla="*/ 2052564 h 2670801"/>
              <a:gd name="connsiteX63" fmla="*/ 2273913 w 2839408"/>
              <a:gd name="connsiteY63" fmla="*/ 2023251 h 2670801"/>
              <a:gd name="connsiteX64" fmla="*/ 2300829 w 2839408"/>
              <a:gd name="connsiteY64" fmla="*/ 1996363 h 2670801"/>
              <a:gd name="connsiteX65" fmla="*/ 2330746 w 2839408"/>
              <a:gd name="connsiteY65" fmla="*/ 1964603 h 2670801"/>
              <a:gd name="connsiteX66" fmla="*/ 2357687 w 2839408"/>
              <a:gd name="connsiteY66" fmla="*/ 1932823 h 2670801"/>
              <a:gd name="connsiteX67" fmla="*/ 2384603 w 2839408"/>
              <a:gd name="connsiteY67" fmla="*/ 1903509 h 2670801"/>
              <a:gd name="connsiteX68" fmla="*/ 2411544 w 2839408"/>
              <a:gd name="connsiteY68" fmla="*/ 1871749 h 2670801"/>
              <a:gd name="connsiteX69" fmla="*/ 2435483 w 2839408"/>
              <a:gd name="connsiteY69" fmla="*/ 1839969 h 2670801"/>
              <a:gd name="connsiteX70" fmla="*/ 2459422 w 2839408"/>
              <a:gd name="connsiteY70" fmla="*/ 1808209 h 2670801"/>
              <a:gd name="connsiteX71" fmla="*/ 2483361 w 2839408"/>
              <a:gd name="connsiteY71" fmla="*/ 1778875 h 2670801"/>
              <a:gd name="connsiteX72" fmla="*/ 2507275 w 2839408"/>
              <a:gd name="connsiteY72" fmla="*/ 1747116 h 2670801"/>
              <a:gd name="connsiteX73" fmla="*/ 2531215 w 2839408"/>
              <a:gd name="connsiteY73" fmla="*/ 1715356 h 2670801"/>
              <a:gd name="connsiteX74" fmla="*/ 2552177 w 2839408"/>
              <a:gd name="connsiteY74" fmla="*/ 1683575 h 2670801"/>
              <a:gd name="connsiteX75" fmla="*/ 2573115 w 2839408"/>
              <a:gd name="connsiteY75" fmla="*/ 1651816 h 2670801"/>
              <a:gd name="connsiteX76" fmla="*/ 2594051 w 2839408"/>
              <a:gd name="connsiteY76" fmla="*/ 1620056 h 2670801"/>
              <a:gd name="connsiteX77" fmla="*/ 2612012 w 2839408"/>
              <a:gd name="connsiteY77" fmla="*/ 1585829 h 2670801"/>
              <a:gd name="connsiteX78" fmla="*/ 2629973 w 2839408"/>
              <a:gd name="connsiteY78" fmla="*/ 1556536 h 2670801"/>
              <a:gd name="connsiteX79" fmla="*/ 2647908 w 2839408"/>
              <a:gd name="connsiteY79" fmla="*/ 1522207 h 2670801"/>
              <a:gd name="connsiteX80" fmla="*/ 2665869 w 2839408"/>
              <a:gd name="connsiteY80" fmla="*/ 1490550 h 2670801"/>
              <a:gd name="connsiteX81" fmla="*/ 2680827 w 2839408"/>
              <a:gd name="connsiteY81" fmla="*/ 1458687 h 2670801"/>
              <a:gd name="connsiteX82" fmla="*/ 2695786 w 2839408"/>
              <a:gd name="connsiteY82" fmla="*/ 1427030 h 2670801"/>
              <a:gd name="connsiteX83" fmla="*/ 2713747 w 2839408"/>
              <a:gd name="connsiteY83" fmla="*/ 1392701 h 2670801"/>
              <a:gd name="connsiteX84" fmla="*/ 2725704 w 2839408"/>
              <a:gd name="connsiteY84" fmla="*/ 1361044 h 2670801"/>
              <a:gd name="connsiteX85" fmla="*/ 2737686 w 2839408"/>
              <a:gd name="connsiteY85" fmla="*/ 1326715 h 2670801"/>
              <a:gd name="connsiteX86" fmla="*/ 2749643 w 2839408"/>
              <a:gd name="connsiteY86" fmla="*/ 1295058 h 2670801"/>
              <a:gd name="connsiteX87" fmla="*/ 2761615 w 2839408"/>
              <a:gd name="connsiteY87" fmla="*/ 1263195 h 2670801"/>
              <a:gd name="connsiteX88" fmla="*/ 2773582 w 2839408"/>
              <a:gd name="connsiteY88" fmla="*/ 1234005 h 2670801"/>
              <a:gd name="connsiteX89" fmla="*/ 2782558 w 2839408"/>
              <a:gd name="connsiteY89" fmla="*/ 1199676 h 2670801"/>
              <a:gd name="connsiteX90" fmla="*/ 2791535 w 2839408"/>
              <a:gd name="connsiteY90" fmla="*/ 1168019 h 2670801"/>
              <a:gd name="connsiteX91" fmla="*/ 2800511 w 2839408"/>
              <a:gd name="connsiteY91" fmla="*/ 1136156 h 2670801"/>
              <a:gd name="connsiteX92" fmla="*/ 2806494 w 2839408"/>
              <a:gd name="connsiteY92" fmla="*/ 1104499 h 2670801"/>
              <a:gd name="connsiteX93" fmla="*/ 2815472 w 2839408"/>
              <a:gd name="connsiteY93" fmla="*/ 1072637 h 2670801"/>
              <a:gd name="connsiteX94" fmla="*/ 2821455 w 2839408"/>
              <a:gd name="connsiteY94" fmla="*/ 1040980 h 2670801"/>
              <a:gd name="connsiteX95" fmla="*/ 2824447 w 2839408"/>
              <a:gd name="connsiteY95" fmla="*/ 1011584 h 2670801"/>
              <a:gd name="connsiteX96" fmla="*/ 2827439 w 2839408"/>
              <a:gd name="connsiteY96" fmla="*/ 979721 h 2670801"/>
              <a:gd name="connsiteX97" fmla="*/ 2833425 w 2839408"/>
              <a:gd name="connsiteY97" fmla="*/ 950531 h 2670801"/>
              <a:gd name="connsiteX98" fmla="*/ 2836416 w 2839408"/>
              <a:gd name="connsiteY98" fmla="*/ 918669 h 2670801"/>
              <a:gd name="connsiteX99" fmla="*/ 2839408 w 2839408"/>
              <a:gd name="connsiteY99" fmla="*/ 887012 h 2670801"/>
              <a:gd name="connsiteX100" fmla="*/ 2839408 w 2839408"/>
              <a:gd name="connsiteY100" fmla="*/ 857616 h 2670801"/>
              <a:gd name="connsiteX101" fmla="*/ 2839408 w 2839408"/>
              <a:gd name="connsiteY101" fmla="*/ 828220 h 2670801"/>
              <a:gd name="connsiteX102" fmla="*/ 2839408 w 2839408"/>
              <a:gd name="connsiteY102" fmla="*/ 799030 h 2670801"/>
              <a:gd name="connsiteX103" fmla="*/ 2836416 w 2839408"/>
              <a:gd name="connsiteY103" fmla="*/ 769634 h 2670801"/>
              <a:gd name="connsiteX104" fmla="*/ 2833425 w 2839408"/>
              <a:gd name="connsiteY104" fmla="*/ 740444 h 2670801"/>
              <a:gd name="connsiteX105" fmla="*/ 2833425 w 2839408"/>
              <a:gd name="connsiteY105" fmla="*/ 711048 h 2670801"/>
              <a:gd name="connsiteX106" fmla="*/ 2827439 w 2839408"/>
              <a:gd name="connsiteY106" fmla="*/ 684119 h 2670801"/>
              <a:gd name="connsiteX107" fmla="*/ 2824447 w 2839408"/>
              <a:gd name="connsiteY107" fmla="*/ 654723 h 2670801"/>
              <a:gd name="connsiteX108" fmla="*/ 2818463 w 2839408"/>
              <a:gd name="connsiteY108" fmla="*/ 628000 h 2670801"/>
              <a:gd name="connsiteX109" fmla="*/ 2812480 w 2839408"/>
              <a:gd name="connsiteY109" fmla="*/ 601071 h 2670801"/>
              <a:gd name="connsiteX110" fmla="*/ 2803502 w 2839408"/>
              <a:gd name="connsiteY110" fmla="*/ 574142 h 2670801"/>
              <a:gd name="connsiteX111" fmla="*/ 2797519 w 2839408"/>
              <a:gd name="connsiteY111" fmla="*/ 547213 h 2670801"/>
              <a:gd name="connsiteX112" fmla="*/ 2788543 w 2839408"/>
              <a:gd name="connsiteY112" fmla="*/ 522956 h 2670801"/>
              <a:gd name="connsiteX113" fmla="*/ 2779565 w 2839408"/>
              <a:gd name="connsiteY113" fmla="*/ 496027 h 2670801"/>
              <a:gd name="connsiteX114" fmla="*/ 2767599 w 2839408"/>
              <a:gd name="connsiteY114" fmla="*/ 469098 h 2670801"/>
              <a:gd name="connsiteX115" fmla="*/ 2758623 w 2839408"/>
              <a:gd name="connsiteY115" fmla="*/ 444636 h 2670801"/>
              <a:gd name="connsiteX116" fmla="*/ 2743665 w 2839408"/>
              <a:gd name="connsiteY116" fmla="*/ 422641 h 2670801"/>
              <a:gd name="connsiteX117" fmla="*/ 2731682 w 2839408"/>
              <a:gd name="connsiteY117" fmla="*/ 398178 h 2670801"/>
              <a:gd name="connsiteX118" fmla="*/ 2716724 w 2839408"/>
              <a:gd name="connsiteY118" fmla="*/ 373716 h 2670801"/>
              <a:gd name="connsiteX119" fmla="*/ 2704766 w 2839408"/>
              <a:gd name="connsiteY119" fmla="*/ 351721 h 2670801"/>
              <a:gd name="connsiteX120" fmla="*/ 2686806 w 2839408"/>
              <a:gd name="connsiteY120" fmla="*/ 332192 h 2670801"/>
              <a:gd name="connsiteX121" fmla="*/ 2671847 w 2839408"/>
              <a:gd name="connsiteY121" fmla="*/ 307730 h 2670801"/>
              <a:gd name="connsiteX122" fmla="*/ 2653912 w 2839408"/>
              <a:gd name="connsiteY122" fmla="*/ 288201 h 2670801"/>
              <a:gd name="connsiteX123" fmla="*/ 2635951 w 2839408"/>
              <a:gd name="connsiteY123" fmla="*/ 266206 h 2670801"/>
              <a:gd name="connsiteX124" fmla="*/ 2615014 w 2839408"/>
              <a:gd name="connsiteY124" fmla="*/ 249144 h 2670801"/>
              <a:gd name="connsiteX125" fmla="*/ 2597053 w 2839408"/>
              <a:gd name="connsiteY125" fmla="*/ 229615 h 2670801"/>
              <a:gd name="connsiteX126" fmla="*/ 2576116 w 2839408"/>
              <a:gd name="connsiteY126" fmla="*/ 210087 h 2670801"/>
              <a:gd name="connsiteX127" fmla="*/ 2555154 w 2839408"/>
              <a:gd name="connsiteY127" fmla="*/ 193025 h 2670801"/>
              <a:gd name="connsiteX128" fmla="*/ 2531214 w 2839408"/>
              <a:gd name="connsiteY128" fmla="*/ 175963 h 2670801"/>
              <a:gd name="connsiteX129" fmla="*/ 2519257 w 2839408"/>
              <a:gd name="connsiteY129" fmla="*/ 166096 h 2670801"/>
              <a:gd name="connsiteX130" fmla="*/ 2510277 w 2839408"/>
              <a:gd name="connsiteY130" fmla="*/ 158695 h 2670801"/>
              <a:gd name="connsiteX131" fmla="*/ 2498320 w 2839408"/>
              <a:gd name="connsiteY131" fmla="*/ 151501 h 2670801"/>
              <a:gd name="connsiteX132" fmla="*/ 2486338 w 2839408"/>
              <a:gd name="connsiteY132" fmla="*/ 144100 h 2670801"/>
              <a:gd name="connsiteX133" fmla="*/ 2477358 w 2839408"/>
              <a:gd name="connsiteY133" fmla="*/ 134233 h 2670801"/>
              <a:gd name="connsiteX134" fmla="*/ 2465400 w 2839408"/>
              <a:gd name="connsiteY134" fmla="*/ 129505 h 2670801"/>
              <a:gd name="connsiteX135" fmla="*/ 2453418 w 2839408"/>
              <a:gd name="connsiteY135" fmla="*/ 122105 h 2670801"/>
              <a:gd name="connsiteX136" fmla="*/ 2438459 w 2839408"/>
              <a:gd name="connsiteY136" fmla="*/ 114705 h 2670801"/>
              <a:gd name="connsiteX137" fmla="*/ 2429505 w 2839408"/>
              <a:gd name="connsiteY137" fmla="*/ 109977 h 2670801"/>
              <a:gd name="connsiteX138" fmla="*/ 2417522 w 2839408"/>
              <a:gd name="connsiteY138" fmla="*/ 102576 h 2670801"/>
              <a:gd name="connsiteX139" fmla="*/ 2405565 w 2839408"/>
              <a:gd name="connsiteY139" fmla="*/ 97643 h 2670801"/>
              <a:gd name="connsiteX140" fmla="*/ 2393583 w 2839408"/>
              <a:gd name="connsiteY140" fmla="*/ 90448 h 2670801"/>
              <a:gd name="connsiteX141" fmla="*/ 2378624 w 2839408"/>
              <a:gd name="connsiteY141" fmla="*/ 85514 h 2670801"/>
              <a:gd name="connsiteX142" fmla="*/ 2366667 w 2839408"/>
              <a:gd name="connsiteY142" fmla="*/ 78114 h 2670801"/>
              <a:gd name="connsiteX143" fmla="*/ 2354685 w 2839408"/>
              <a:gd name="connsiteY143" fmla="*/ 73180 h 2670801"/>
              <a:gd name="connsiteX144" fmla="*/ 2339726 w 2839408"/>
              <a:gd name="connsiteY144" fmla="*/ 68452 h 2670801"/>
              <a:gd name="connsiteX145" fmla="*/ 2327770 w 2839408"/>
              <a:gd name="connsiteY145" fmla="*/ 63519 h 2670801"/>
              <a:gd name="connsiteX146" fmla="*/ 2315788 w 2839408"/>
              <a:gd name="connsiteY146" fmla="*/ 58585 h 2670801"/>
              <a:gd name="connsiteX147" fmla="*/ 2303830 w 2839408"/>
              <a:gd name="connsiteY147" fmla="*/ 53652 h 2670801"/>
              <a:gd name="connsiteX148" fmla="*/ 2288871 w 2839408"/>
              <a:gd name="connsiteY148" fmla="*/ 48718 h 2670801"/>
              <a:gd name="connsiteX149" fmla="*/ 2276889 w 2839408"/>
              <a:gd name="connsiteY149" fmla="*/ 43990 h 2670801"/>
              <a:gd name="connsiteX150" fmla="*/ 2261930 w 2839408"/>
              <a:gd name="connsiteY150" fmla="*/ 41524 h 2670801"/>
              <a:gd name="connsiteX151" fmla="*/ 2246972 w 2839408"/>
              <a:gd name="connsiteY151" fmla="*/ 36590 h 2670801"/>
              <a:gd name="connsiteX152" fmla="*/ 2235015 w 2839408"/>
              <a:gd name="connsiteY152" fmla="*/ 34123 h 2670801"/>
              <a:gd name="connsiteX153" fmla="*/ 2220056 w 2839408"/>
              <a:gd name="connsiteY153" fmla="*/ 31656 h 2670801"/>
              <a:gd name="connsiteX154" fmla="*/ 2208074 w 2839408"/>
              <a:gd name="connsiteY154" fmla="*/ 26723 h 2670801"/>
              <a:gd name="connsiteX155" fmla="*/ 2193115 w 2839408"/>
              <a:gd name="connsiteY155" fmla="*/ 24462 h 2670801"/>
              <a:gd name="connsiteX156" fmla="*/ 2178156 w 2839408"/>
              <a:gd name="connsiteY156" fmla="*/ 21995 h 2670801"/>
              <a:gd name="connsiteX157" fmla="*/ 2166199 w 2839408"/>
              <a:gd name="connsiteY157" fmla="*/ 17061 h 2670801"/>
              <a:gd name="connsiteX158" fmla="*/ 2151240 w 2839408"/>
              <a:gd name="connsiteY158" fmla="*/ 14595 h 2670801"/>
              <a:gd name="connsiteX159" fmla="*/ 2136282 w 2839408"/>
              <a:gd name="connsiteY159" fmla="*/ 14595 h 2670801"/>
              <a:gd name="connsiteX160" fmla="*/ 2121298 w 2839408"/>
              <a:gd name="connsiteY160" fmla="*/ 12128 h 2670801"/>
              <a:gd name="connsiteX161" fmla="*/ 2106339 w 2839408"/>
              <a:gd name="connsiteY161" fmla="*/ 9661 h 2670801"/>
              <a:gd name="connsiteX162" fmla="*/ 2091380 w 2839408"/>
              <a:gd name="connsiteY162" fmla="*/ 7194 h 2670801"/>
              <a:gd name="connsiteX163" fmla="*/ 2076422 w 2839408"/>
              <a:gd name="connsiteY163" fmla="*/ 4727 h 2670801"/>
              <a:gd name="connsiteX164" fmla="*/ 2061463 w 2839408"/>
              <a:gd name="connsiteY164" fmla="*/ 4727 h 2670801"/>
              <a:gd name="connsiteX165" fmla="*/ 2049505 w 2839408"/>
              <a:gd name="connsiteY165" fmla="*/ 2466 h 2670801"/>
              <a:gd name="connsiteX166" fmla="*/ 2034547 w 2839408"/>
              <a:gd name="connsiteY166" fmla="*/ 2466 h 2670801"/>
              <a:gd name="connsiteX167" fmla="*/ 2019588 w 2839408"/>
              <a:gd name="connsiteY167" fmla="*/ 2466 h 2670801"/>
              <a:gd name="connsiteX168" fmla="*/ 2004629 w 2839408"/>
              <a:gd name="connsiteY168" fmla="*/ 2466 h 2670801"/>
              <a:gd name="connsiteX169" fmla="*/ 1989670 w 2839408"/>
              <a:gd name="connsiteY169" fmla="*/ 0 h 2670801"/>
              <a:gd name="connsiteX170" fmla="*/ 1974687 w 2839408"/>
              <a:gd name="connsiteY170" fmla="*/ 0 h 2670801"/>
              <a:gd name="connsiteX171" fmla="*/ 1959727 w 2839408"/>
              <a:gd name="connsiteY171" fmla="*/ 0 h 2670801"/>
              <a:gd name="connsiteX172" fmla="*/ 1941792 w 2839408"/>
              <a:gd name="connsiteY172" fmla="*/ 0 h 2670801"/>
              <a:gd name="connsiteX173" fmla="*/ 1926833 w 2839408"/>
              <a:gd name="connsiteY173" fmla="*/ 0 h 2670801"/>
              <a:gd name="connsiteX174" fmla="*/ 1911874 w 2839408"/>
              <a:gd name="connsiteY174" fmla="*/ 0 h 2670801"/>
              <a:gd name="connsiteX175" fmla="*/ 1896915 w 2839408"/>
              <a:gd name="connsiteY175" fmla="*/ 2466 h 2670801"/>
              <a:gd name="connsiteX176" fmla="*/ 1878955 w 2839408"/>
              <a:gd name="connsiteY176" fmla="*/ 2466 h 2670801"/>
              <a:gd name="connsiteX177" fmla="*/ 1863997 w 2839408"/>
              <a:gd name="connsiteY177" fmla="*/ 2466 h 2670801"/>
              <a:gd name="connsiteX178" fmla="*/ 1849038 w 2839408"/>
              <a:gd name="connsiteY178" fmla="*/ 4727 h 2670801"/>
              <a:gd name="connsiteX179" fmla="*/ 1834079 w 2839408"/>
              <a:gd name="connsiteY179" fmla="*/ 4727 h 2670801"/>
              <a:gd name="connsiteX180" fmla="*/ 1819120 w 2839408"/>
              <a:gd name="connsiteY180" fmla="*/ 7194 h 2670801"/>
              <a:gd name="connsiteX181" fmla="*/ 1804161 w 2839408"/>
              <a:gd name="connsiteY181" fmla="*/ 7194 h 2670801"/>
              <a:gd name="connsiteX182" fmla="*/ 1786201 w 2839408"/>
              <a:gd name="connsiteY182" fmla="*/ 9661 h 2670801"/>
              <a:gd name="connsiteX183" fmla="*/ 1771242 w 2839408"/>
              <a:gd name="connsiteY183" fmla="*/ 12128 h 2670801"/>
              <a:gd name="connsiteX184" fmla="*/ 1753281 w 2839408"/>
              <a:gd name="connsiteY184" fmla="*/ 14595 h 2670801"/>
              <a:gd name="connsiteX185" fmla="*/ 1738322 w 2839408"/>
              <a:gd name="connsiteY185" fmla="*/ 17061 h 2670801"/>
              <a:gd name="connsiteX186" fmla="*/ 1723363 w 2839408"/>
              <a:gd name="connsiteY186" fmla="*/ 19528 h 2670801"/>
              <a:gd name="connsiteX187" fmla="*/ 1708405 w 2839408"/>
              <a:gd name="connsiteY187" fmla="*/ 21995 h 2670801"/>
              <a:gd name="connsiteX188" fmla="*/ 1690444 w 2839408"/>
              <a:gd name="connsiteY188" fmla="*/ 24462 h 2670801"/>
              <a:gd name="connsiteX189" fmla="*/ 1675485 w 2839408"/>
              <a:gd name="connsiteY189" fmla="*/ 26723 h 2670801"/>
              <a:gd name="connsiteX190" fmla="*/ 1657549 w 2839408"/>
              <a:gd name="connsiteY190" fmla="*/ 31656 h 2670801"/>
              <a:gd name="connsiteX191" fmla="*/ 1642566 w 2839408"/>
              <a:gd name="connsiteY191" fmla="*/ 34123 h 2670801"/>
              <a:gd name="connsiteX192" fmla="*/ 1624631 w 2839408"/>
              <a:gd name="connsiteY192" fmla="*/ 39057 h 2670801"/>
              <a:gd name="connsiteX193" fmla="*/ 1606670 w 2839408"/>
              <a:gd name="connsiteY193" fmla="*/ 41524 h 2670801"/>
              <a:gd name="connsiteX194" fmla="*/ 1591711 w 2839408"/>
              <a:gd name="connsiteY194" fmla="*/ 46457 h 2670801"/>
              <a:gd name="connsiteX195" fmla="*/ 1573750 w 2839408"/>
              <a:gd name="connsiteY195" fmla="*/ 51185 h 2670801"/>
              <a:gd name="connsiteX196" fmla="*/ 1555815 w 2839408"/>
              <a:gd name="connsiteY196" fmla="*/ 56119 h 2670801"/>
              <a:gd name="connsiteX197" fmla="*/ 1537854 w 2839408"/>
              <a:gd name="connsiteY197" fmla="*/ 61052 h 2670801"/>
              <a:gd name="connsiteX198" fmla="*/ 1519894 w 2839408"/>
              <a:gd name="connsiteY198" fmla="*/ 63519 h 2670801"/>
              <a:gd name="connsiteX199" fmla="*/ 1501958 w 2839408"/>
              <a:gd name="connsiteY199" fmla="*/ 70714 h 2670801"/>
              <a:gd name="connsiteX200" fmla="*/ 1483997 w 2839408"/>
              <a:gd name="connsiteY200" fmla="*/ 75647 h 2670801"/>
              <a:gd name="connsiteX201" fmla="*/ 1466037 w 2839408"/>
              <a:gd name="connsiteY201" fmla="*/ 80581 h 2670801"/>
              <a:gd name="connsiteX202" fmla="*/ 1451078 w 2839408"/>
              <a:gd name="connsiteY202" fmla="*/ 87981 h 2670801"/>
              <a:gd name="connsiteX203" fmla="*/ 1433142 w 2839408"/>
              <a:gd name="connsiteY203" fmla="*/ 92709 h 2670801"/>
              <a:gd name="connsiteX204" fmla="*/ 1415182 w 2839408"/>
              <a:gd name="connsiteY204" fmla="*/ 100109 h 2670801"/>
              <a:gd name="connsiteX205" fmla="*/ 1397221 w 2839408"/>
              <a:gd name="connsiteY205" fmla="*/ 105043 h 2670801"/>
              <a:gd name="connsiteX206" fmla="*/ 1379286 w 2839408"/>
              <a:gd name="connsiteY206" fmla="*/ 112443 h 2670801"/>
              <a:gd name="connsiteX207" fmla="*/ 1361325 w 2839408"/>
              <a:gd name="connsiteY207" fmla="*/ 119638 h 2670801"/>
              <a:gd name="connsiteX208" fmla="*/ 1343365 w 2839408"/>
              <a:gd name="connsiteY208" fmla="*/ 127038 h 2670801"/>
              <a:gd name="connsiteX209" fmla="*/ 1325429 w 2839408"/>
              <a:gd name="connsiteY209" fmla="*/ 134233 h 2670801"/>
              <a:gd name="connsiteX210" fmla="*/ 1307469 w 2839408"/>
              <a:gd name="connsiteY210" fmla="*/ 141633 h 2670801"/>
              <a:gd name="connsiteX211" fmla="*/ 1292510 w 2839408"/>
              <a:gd name="connsiteY211" fmla="*/ 146567 h 2670801"/>
              <a:gd name="connsiteX212" fmla="*/ 1274549 w 2839408"/>
              <a:gd name="connsiteY212" fmla="*/ 156229 h 2670801"/>
              <a:gd name="connsiteX213" fmla="*/ 1256589 w 2839408"/>
              <a:gd name="connsiteY213" fmla="*/ 163629 h 2670801"/>
              <a:gd name="connsiteX214" fmla="*/ 1238653 w 2839408"/>
              <a:gd name="connsiteY214" fmla="*/ 171029 h 2670801"/>
              <a:gd name="connsiteX215" fmla="*/ 1220692 w 2839408"/>
              <a:gd name="connsiteY215" fmla="*/ 180691 h 2670801"/>
              <a:gd name="connsiteX216" fmla="*/ 1202732 w 2839408"/>
              <a:gd name="connsiteY216" fmla="*/ 188091 h 2670801"/>
              <a:gd name="connsiteX217" fmla="*/ 1184796 w 2839408"/>
              <a:gd name="connsiteY217" fmla="*/ 197958 h 2670801"/>
              <a:gd name="connsiteX218" fmla="*/ 1166836 w 2839408"/>
              <a:gd name="connsiteY218" fmla="*/ 205153 h 2670801"/>
              <a:gd name="connsiteX219" fmla="*/ 1151877 w 2839408"/>
              <a:gd name="connsiteY219" fmla="*/ 215020 h 2670801"/>
              <a:gd name="connsiteX220" fmla="*/ 1130940 w 2839408"/>
              <a:gd name="connsiteY220" fmla="*/ 224682 h 2670801"/>
              <a:gd name="connsiteX221" fmla="*/ 1115981 w 2839408"/>
              <a:gd name="connsiteY221" fmla="*/ 234549 h 2670801"/>
              <a:gd name="connsiteX222" fmla="*/ 1098020 w 2839408"/>
              <a:gd name="connsiteY222" fmla="*/ 244210 h 2670801"/>
              <a:gd name="connsiteX223" fmla="*/ 1080060 w 2839408"/>
              <a:gd name="connsiteY223" fmla="*/ 254078 h 2670801"/>
              <a:gd name="connsiteX224" fmla="*/ 1062124 w 2839408"/>
              <a:gd name="connsiteY224" fmla="*/ 263945 h 2670801"/>
              <a:gd name="connsiteX225" fmla="*/ 1044164 w 2839408"/>
              <a:gd name="connsiteY225" fmla="*/ 273606 h 2670801"/>
              <a:gd name="connsiteX226" fmla="*/ 1026203 w 2839408"/>
              <a:gd name="connsiteY226" fmla="*/ 283473 h 2670801"/>
              <a:gd name="connsiteX227" fmla="*/ 1011244 w 2839408"/>
              <a:gd name="connsiteY227" fmla="*/ 295602 h 2670801"/>
              <a:gd name="connsiteX228" fmla="*/ 993309 w 2839408"/>
              <a:gd name="connsiteY228" fmla="*/ 305469 h 2670801"/>
              <a:gd name="connsiteX229" fmla="*/ 975348 w 2839408"/>
              <a:gd name="connsiteY229" fmla="*/ 315130 h 2670801"/>
              <a:gd name="connsiteX230" fmla="*/ 957388 w 2839408"/>
              <a:gd name="connsiteY230" fmla="*/ 327464 h 2670801"/>
              <a:gd name="connsiteX231" fmla="*/ 939452 w 2839408"/>
              <a:gd name="connsiteY231" fmla="*/ 339593 h 2670801"/>
              <a:gd name="connsiteX232" fmla="*/ 924493 w 2839408"/>
              <a:gd name="connsiteY232" fmla="*/ 349460 h 2670801"/>
              <a:gd name="connsiteX233" fmla="*/ 906533 w 2839408"/>
              <a:gd name="connsiteY233" fmla="*/ 361588 h 2670801"/>
              <a:gd name="connsiteX234" fmla="*/ 888572 w 2839408"/>
              <a:gd name="connsiteY234" fmla="*/ 373716 h 2670801"/>
              <a:gd name="connsiteX235" fmla="*/ 873613 w 2839408"/>
              <a:gd name="connsiteY235" fmla="*/ 386050 h 2670801"/>
              <a:gd name="connsiteX236" fmla="*/ 855653 w 2839408"/>
              <a:gd name="connsiteY236" fmla="*/ 398178 h 2670801"/>
              <a:gd name="connsiteX237" fmla="*/ 840694 w 2839408"/>
              <a:gd name="connsiteY237" fmla="*/ 408046 h 2670801"/>
              <a:gd name="connsiteX238" fmla="*/ 822759 w 2839408"/>
              <a:gd name="connsiteY238" fmla="*/ 422641 h 2670801"/>
              <a:gd name="connsiteX239" fmla="*/ 807800 w 2839408"/>
              <a:gd name="connsiteY239" fmla="*/ 434975 h 2670801"/>
              <a:gd name="connsiteX240" fmla="*/ 789839 w 2839408"/>
              <a:gd name="connsiteY240" fmla="*/ 449570 h 2670801"/>
              <a:gd name="connsiteX241" fmla="*/ 774880 w 2839408"/>
              <a:gd name="connsiteY241" fmla="*/ 461698 h 2670801"/>
              <a:gd name="connsiteX242" fmla="*/ 756919 w 2839408"/>
              <a:gd name="connsiteY242" fmla="*/ 474032 h 2670801"/>
              <a:gd name="connsiteX243" fmla="*/ 741960 w 2839408"/>
              <a:gd name="connsiteY243" fmla="*/ 486160 h 2670801"/>
              <a:gd name="connsiteX244" fmla="*/ 724000 w 2839408"/>
              <a:gd name="connsiteY244" fmla="*/ 500961 h 2670801"/>
              <a:gd name="connsiteX245" fmla="*/ 709041 w 2839408"/>
              <a:gd name="connsiteY245" fmla="*/ 515556 h 2670801"/>
              <a:gd name="connsiteX246" fmla="*/ 691105 w 2839408"/>
              <a:gd name="connsiteY246" fmla="*/ 527684 h 2670801"/>
              <a:gd name="connsiteX247" fmla="*/ 676147 w 2839408"/>
              <a:gd name="connsiteY247" fmla="*/ 542485 h 2670801"/>
              <a:gd name="connsiteX248" fmla="*/ 661188 w 2839408"/>
              <a:gd name="connsiteY248" fmla="*/ 557080 h 2670801"/>
              <a:gd name="connsiteX249" fmla="*/ 646229 w 2839408"/>
              <a:gd name="connsiteY249" fmla="*/ 571675 h 2670801"/>
              <a:gd name="connsiteX250" fmla="*/ 631245 w 2839408"/>
              <a:gd name="connsiteY250" fmla="*/ 586476 h 2670801"/>
              <a:gd name="connsiteX251" fmla="*/ 616287 w 2839408"/>
              <a:gd name="connsiteY251" fmla="*/ 598604 h 2670801"/>
              <a:gd name="connsiteX252" fmla="*/ 598351 w 2839408"/>
              <a:gd name="connsiteY252" fmla="*/ 615666 h 2670801"/>
              <a:gd name="connsiteX253" fmla="*/ 583393 w 2839408"/>
              <a:gd name="connsiteY253" fmla="*/ 630467 h 2670801"/>
              <a:gd name="connsiteX254" fmla="*/ 568434 w 2839408"/>
              <a:gd name="connsiteY254" fmla="*/ 645062 h 2670801"/>
              <a:gd name="connsiteX255" fmla="*/ 553475 w 2839408"/>
              <a:gd name="connsiteY255" fmla="*/ 659657 h 2670801"/>
              <a:gd name="connsiteX256" fmla="*/ 535514 w 2839408"/>
              <a:gd name="connsiteY256" fmla="*/ 676719 h 2670801"/>
              <a:gd name="connsiteX257" fmla="*/ 508573 w 2839408"/>
              <a:gd name="connsiteY257" fmla="*/ 706115 h 2670801"/>
              <a:gd name="connsiteX258" fmla="*/ 481556 w 2839408"/>
              <a:gd name="connsiteY258" fmla="*/ 735510 h 2670801"/>
              <a:gd name="connsiteX259" fmla="*/ 454817 w 2839408"/>
              <a:gd name="connsiteY259" fmla="*/ 767167 h 2670801"/>
              <a:gd name="connsiteX260" fmla="*/ 427826 w 2839408"/>
              <a:gd name="connsiteY260" fmla="*/ 796563 h 2670801"/>
              <a:gd name="connsiteX261" fmla="*/ 403862 w 2839408"/>
              <a:gd name="connsiteY261" fmla="*/ 828220 h 2670801"/>
              <a:gd name="connsiteX262" fmla="*/ 379897 w 2839408"/>
              <a:gd name="connsiteY262" fmla="*/ 860083 h 2670801"/>
              <a:gd name="connsiteX263" fmla="*/ 355933 w 2839408"/>
              <a:gd name="connsiteY263" fmla="*/ 891945 h 2670801"/>
              <a:gd name="connsiteX264" fmla="*/ 331968 w 2839408"/>
              <a:gd name="connsiteY264" fmla="*/ 923602 h 2670801"/>
              <a:gd name="connsiteX265" fmla="*/ 311031 w 2839408"/>
              <a:gd name="connsiteY265" fmla="*/ 955465 h 2670801"/>
              <a:gd name="connsiteX266" fmla="*/ 290094 w 2839408"/>
              <a:gd name="connsiteY266" fmla="*/ 984655 h 2670801"/>
              <a:gd name="connsiteX267" fmla="*/ 269157 w 2839408"/>
              <a:gd name="connsiteY267" fmla="*/ 1016517 h 2670801"/>
              <a:gd name="connsiteX268" fmla="*/ 248219 w 2839408"/>
              <a:gd name="connsiteY268" fmla="*/ 1050641 h 2670801"/>
              <a:gd name="connsiteX269" fmla="*/ 227283 w 2839408"/>
              <a:gd name="connsiteY269" fmla="*/ 1082504 h 2670801"/>
              <a:gd name="connsiteX270" fmla="*/ 209372 w 2839408"/>
              <a:gd name="connsiteY270" fmla="*/ 1114161 h 2670801"/>
              <a:gd name="connsiteX271" fmla="*/ 191462 w 2839408"/>
              <a:gd name="connsiteY271" fmla="*/ 1146024 h 2670801"/>
              <a:gd name="connsiteX272" fmla="*/ 173552 w 2839408"/>
              <a:gd name="connsiteY272" fmla="*/ 1180147 h 2670801"/>
              <a:gd name="connsiteX273" fmla="*/ 158416 w 2839408"/>
              <a:gd name="connsiteY273" fmla="*/ 1212010 h 2670801"/>
              <a:gd name="connsiteX274" fmla="*/ 143533 w 2839408"/>
              <a:gd name="connsiteY274" fmla="*/ 1243667 h 2670801"/>
              <a:gd name="connsiteX275" fmla="*/ 128650 w 2839408"/>
              <a:gd name="connsiteY275" fmla="*/ 1275529 h 2670801"/>
              <a:gd name="connsiteX276" fmla="*/ 116542 w 2839408"/>
              <a:gd name="connsiteY276" fmla="*/ 1307186 h 2670801"/>
              <a:gd name="connsiteX277" fmla="*/ 101658 w 2839408"/>
              <a:gd name="connsiteY277" fmla="*/ 1339049 h 2670801"/>
              <a:gd name="connsiteX278" fmla="*/ 89803 w 2839408"/>
              <a:gd name="connsiteY278" fmla="*/ 1373172 h 2670801"/>
              <a:gd name="connsiteX279" fmla="*/ 77694 w 2839408"/>
              <a:gd name="connsiteY279" fmla="*/ 1405035 h 2670801"/>
              <a:gd name="connsiteX280" fmla="*/ 65838 w 2839408"/>
              <a:gd name="connsiteY280" fmla="*/ 1436692 h 2670801"/>
              <a:gd name="connsiteX281" fmla="*/ 56757 w 2839408"/>
              <a:gd name="connsiteY281" fmla="*/ 1468555 h 2670801"/>
              <a:gd name="connsiteX282" fmla="*/ 47928 w 2839408"/>
              <a:gd name="connsiteY282" fmla="*/ 1500212 h 2670801"/>
              <a:gd name="connsiteX283" fmla="*/ 41874 w 2839408"/>
              <a:gd name="connsiteY283" fmla="*/ 1532074 h 2670801"/>
              <a:gd name="connsiteX284" fmla="*/ 32793 w 2839408"/>
              <a:gd name="connsiteY284" fmla="*/ 1563855 h 2670801"/>
              <a:gd name="connsiteX285" fmla="*/ 26739 w 2839408"/>
              <a:gd name="connsiteY285" fmla="*/ 1595614 h 2670801"/>
              <a:gd name="connsiteX286" fmla="*/ 20937 w 2839408"/>
              <a:gd name="connsiteY286" fmla="*/ 1627374 h 2670801"/>
              <a:gd name="connsiteX287" fmla="*/ 14882 w 2839408"/>
              <a:gd name="connsiteY287" fmla="*/ 1659154 h 2670801"/>
              <a:gd name="connsiteX288" fmla="*/ 8828 w 2839408"/>
              <a:gd name="connsiteY288" fmla="*/ 1690914 h 2670801"/>
              <a:gd name="connsiteX289" fmla="*/ 5801 w 2839408"/>
              <a:gd name="connsiteY289" fmla="*/ 1720228 h 2670801"/>
              <a:gd name="connsiteX290" fmla="*/ 3026 w 2839408"/>
              <a:gd name="connsiteY290" fmla="*/ 1752008 h 2670801"/>
              <a:gd name="connsiteX291" fmla="*/ 3026 w 2839408"/>
              <a:gd name="connsiteY291" fmla="*/ 1781322 h 2670801"/>
              <a:gd name="connsiteX292" fmla="*/ 0 w 2839408"/>
              <a:gd name="connsiteY292" fmla="*/ 1810655 h 2670801"/>
              <a:gd name="connsiteX293" fmla="*/ 0 w 2839408"/>
              <a:gd name="connsiteY293" fmla="*/ 1839969 h 2670801"/>
              <a:gd name="connsiteX294" fmla="*/ 0 w 2839408"/>
              <a:gd name="connsiteY294" fmla="*/ 1871749 h 2670801"/>
              <a:gd name="connsiteX295" fmla="*/ 3026 w 2839408"/>
              <a:gd name="connsiteY295" fmla="*/ 1901063 h 2670801"/>
              <a:gd name="connsiteX296" fmla="*/ 5801 w 2839408"/>
              <a:gd name="connsiteY296" fmla="*/ 1927951 h 2670801"/>
              <a:gd name="connsiteX297" fmla="*/ 8828 w 2839408"/>
              <a:gd name="connsiteY297" fmla="*/ 1957264 h 2670801"/>
              <a:gd name="connsiteX298" fmla="*/ 11855 w 2839408"/>
              <a:gd name="connsiteY298" fmla="*/ 1986599 h 2670801"/>
              <a:gd name="connsiteX299" fmla="*/ 17910 w 2839408"/>
              <a:gd name="connsiteY299" fmla="*/ 2013466 h 2670801"/>
              <a:gd name="connsiteX300" fmla="*/ 20937 w 2839408"/>
              <a:gd name="connsiteY300" fmla="*/ 2040354 h 2670801"/>
              <a:gd name="connsiteX301" fmla="*/ 29766 w 2839408"/>
              <a:gd name="connsiteY301" fmla="*/ 2067221 h 2670801"/>
              <a:gd name="connsiteX302" fmla="*/ 35820 w 2839408"/>
              <a:gd name="connsiteY302" fmla="*/ 2094109 h 2670801"/>
              <a:gd name="connsiteX303" fmla="*/ 44901 w 2839408"/>
              <a:gd name="connsiteY303" fmla="*/ 2120997 h 2670801"/>
              <a:gd name="connsiteX304" fmla="*/ 50703 w 2839408"/>
              <a:gd name="connsiteY304" fmla="*/ 2147864 h 2670801"/>
              <a:gd name="connsiteX305" fmla="*/ 62811 w 2839408"/>
              <a:gd name="connsiteY305" fmla="*/ 2172306 h 2670801"/>
              <a:gd name="connsiteX306" fmla="*/ 71640 w 2839408"/>
              <a:gd name="connsiteY306" fmla="*/ 2199173 h 2670801"/>
              <a:gd name="connsiteX307" fmla="*/ 83749 w 2839408"/>
              <a:gd name="connsiteY307" fmla="*/ 2223615 h 2670801"/>
              <a:gd name="connsiteX308" fmla="*/ 95605 w 2839408"/>
              <a:gd name="connsiteY308" fmla="*/ 2248056 h 2670801"/>
              <a:gd name="connsiteX309" fmla="*/ 110740 w 2839408"/>
              <a:gd name="connsiteY309" fmla="*/ 2272498 h 2670801"/>
              <a:gd name="connsiteX310" fmla="*/ 122596 w 2839408"/>
              <a:gd name="connsiteY310" fmla="*/ 2294493 h 2670801"/>
              <a:gd name="connsiteX311" fmla="*/ 137479 w 2839408"/>
              <a:gd name="connsiteY311" fmla="*/ 2318915 h 2670801"/>
              <a:gd name="connsiteX312" fmla="*/ 152615 w 2839408"/>
              <a:gd name="connsiteY312" fmla="*/ 2340910 h 2670801"/>
              <a:gd name="connsiteX313" fmla="*/ 170525 w 2839408"/>
              <a:gd name="connsiteY313" fmla="*/ 2360459 h 2670801"/>
              <a:gd name="connsiteX314" fmla="*/ 188435 w 2839408"/>
              <a:gd name="connsiteY314" fmla="*/ 2382455 h 2670801"/>
              <a:gd name="connsiteX315" fmla="*/ 206345 w 2839408"/>
              <a:gd name="connsiteY315" fmla="*/ 2402004 h 2670801"/>
              <a:gd name="connsiteX316" fmla="*/ 224256 w 2839408"/>
              <a:gd name="connsiteY316" fmla="*/ 2423999 h 2670801"/>
              <a:gd name="connsiteX317" fmla="*/ 245193 w 2839408"/>
              <a:gd name="connsiteY317" fmla="*/ 2443549 h 2670801"/>
              <a:gd name="connsiteX318" fmla="*/ 263356 w 2839408"/>
              <a:gd name="connsiteY318" fmla="*/ 2460651 h 2670801"/>
              <a:gd name="connsiteX319" fmla="*/ 287067 w 2839408"/>
              <a:gd name="connsiteY319" fmla="*/ 2480201 h 2670801"/>
              <a:gd name="connsiteX320" fmla="*/ 308005 w 2839408"/>
              <a:gd name="connsiteY320" fmla="*/ 2497304 h 26708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</a:cxnLst>
            <a:rect l="l" t="t" r="r" b="b"/>
            <a:pathLst>
              <a:path w="2839408" h="2670801">
                <a:moveTo>
                  <a:pt x="308005" y="2497304"/>
                </a:moveTo>
                <a:lnTo>
                  <a:pt x="331969" y="2514407"/>
                </a:lnTo>
                <a:lnTo>
                  <a:pt x="355933" y="2529064"/>
                </a:lnTo>
                <a:lnTo>
                  <a:pt x="379897" y="2543741"/>
                </a:lnTo>
                <a:lnTo>
                  <a:pt x="403862" y="2558398"/>
                </a:lnTo>
                <a:lnTo>
                  <a:pt x="430853" y="2570608"/>
                </a:lnTo>
                <a:lnTo>
                  <a:pt x="454817" y="2582819"/>
                </a:lnTo>
                <a:lnTo>
                  <a:pt x="481557" y="2595050"/>
                </a:lnTo>
                <a:lnTo>
                  <a:pt x="508573" y="2607260"/>
                </a:lnTo>
                <a:lnTo>
                  <a:pt x="535514" y="2614599"/>
                </a:lnTo>
                <a:lnTo>
                  <a:pt x="565432" y="2624364"/>
                </a:lnTo>
                <a:lnTo>
                  <a:pt x="592373" y="2631702"/>
                </a:lnTo>
                <a:lnTo>
                  <a:pt x="622291" y="2641466"/>
                </a:lnTo>
                <a:lnTo>
                  <a:pt x="652209" y="2646359"/>
                </a:lnTo>
                <a:lnTo>
                  <a:pt x="679124" y="2653697"/>
                </a:lnTo>
                <a:lnTo>
                  <a:pt x="709041" y="2658590"/>
                </a:lnTo>
                <a:lnTo>
                  <a:pt x="738985" y="2661016"/>
                </a:lnTo>
                <a:lnTo>
                  <a:pt x="768902" y="2663462"/>
                </a:lnTo>
                <a:lnTo>
                  <a:pt x="801796" y="2665908"/>
                </a:lnTo>
                <a:lnTo>
                  <a:pt x="831739" y="2668354"/>
                </a:lnTo>
                <a:lnTo>
                  <a:pt x="864634" y="2670801"/>
                </a:lnTo>
                <a:lnTo>
                  <a:pt x="894551" y="2668354"/>
                </a:lnTo>
                <a:lnTo>
                  <a:pt x="927470" y="2668354"/>
                </a:lnTo>
                <a:lnTo>
                  <a:pt x="960390" y="2668354"/>
                </a:lnTo>
                <a:lnTo>
                  <a:pt x="990307" y="2665908"/>
                </a:lnTo>
                <a:lnTo>
                  <a:pt x="1026204" y="2661016"/>
                </a:lnTo>
                <a:lnTo>
                  <a:pt x="1056121" y="2658590"/>
                </a:lnTo>
                <a:lnTo>
                  <a:pt x="1092042" y="2653697"/>
                </a:lnTo>
                <a:lnTo>
                  <a:pt x="1121960" y="2648805"/>
                </a:lnTo>
                <a:lnTo>
                  <a:pt x="1157856" y="2643913"/>
                </a:lnTo>
                <a:lnTo>
                  <a:pt x="1190776" y="2636595"/>
                </a:lnTo>
                <a:lnTo>
                  <a:pt x="1223695" y="2629256"/>
                </a:lnTo>
                <a:lnTo>
                  <a:pt x="1256589" y="2621917"/>
                </a:lnTo>
                <a:lnTo>
                  <a:pt x="1292511" y="2612153"/>
                </a:lnTo>
                <a:lnTo>
                  <a:pt x="1325429" y="2604814"/>
                </a:lnTo>
                <a:lnTo>
                  <a:pt x="1361326" y="2592604"/>
                </a:lnTo>
                <a:lnTo>
                  <a:pt x="1394245" y="2582819"/>
                </a:lnTo>
                <a:lnTo>
                  <a:pt x="1430141" y="2570608"/>
                </a:lnTo>
                <a:lnTo>
                  <a:pt x="1463061" y="2558398"/>
                </a:lnTo>
                <a:lnTo>
                  <a:pt x="1495955" y="2543741"/>
                </a:lnTo>
                <a:lnTo>
                  <a:pt x="1531877" y="2531510"/>
                </a:lnTo>
                <a:lnTo>
                  <a:pt x="1564795" y="2514407"/>
                </a:lnTo>
                <a:lnTo>
                  <a:pt x="1600692" y="2499750"/>
                </a:lnTo>
                <a:lnTo>
                  <a:pt x="1633611" y="2485093"/>
                </a:lnTo>
                <a:lnTo>
                  <a:pt x="1666506" y="2467970"/>
                </a:lnTo>
                <a:lnTo>
                  <a:pt x="1702427" y="2450867"/>
                </a:lnTo>
                <a:lnTo>
                  <a:pt x="1732344" y="2431318"/>
                </a:lnTo>
                <a:lnTo>
                  <a:pt x="1768240" y="2414214"/>
                </a:lnTo>
                <a:lnTo>
                  <a:pt x="1798158" y="2394665"/>
                </a:lnTo>
                <a:lnTo>
                  <a:pt x="1834079" y="2375116"/>
                </a:lnTo>
                <a:lnTo>
                  <a:pt x="1866973" y="2353121"/>
                </a:lnTo>
                <a:lnTo>
                  <a:pt x="1899893" y="2331146"/>
                </a:lnTo>
                <a:lnTo>
                  <a:pt x="1932813" y="2309150"/>
                </a:lnTo>
                <a:lnTo>
                  <a:pt x="1965731" y="2287155"/>
                </a:lnTo>
                <a:lnTo>
                  <a:pt x="1998626" y="2262713"/>
                </a:lnTo>
                <a:lnTo>
                  <a:pt x="2028569" y="2238272"/>
                </a:lnTo>
                <a:lnTo>
                  <a:pt x="2061463" y="2213851"/>
                </a:lnTo>
                <a:lnTo>
                  <a:pt x="2091380" y="2189409"/>
                </a:lnTo>
                <a:lnTo>
                  <a:pt x="2121298" y="2164967"/>
                </a:lnTo>
                <a:lnTo>
                  <a:pt x="2154218" y="2135653"/>
                </a:lnTo>
                <a:lnTo>
                  <a:pt x="2184135" y="2111212"/>
                </a:lnTo>
                <a:lnTo>
                  <a:pt x="2214053" y="2081898"/>
                </a:lnTo>
                <a:lnTo>
                  <a:pt x="2243996" y="2052564"/>
                </a:lnTo>
                <a:lnTo>
                  <a:pt x="2273913" y="2023251"/>
                </a:lnTo>
                <a:lnTo>
                  <a:pt x="2300829" y="1996363"/>
                </a:lnTo>
                <a:lnTo>
                  <a:pt x="2330746" y="1964603"/>
                </a:lnTo>
                <a:lnTo>
                  <a:pt x="2357687" y="1932823"/>
                </a:lnTo>
                <a:lnTo>
                  <a:pt x="2384603" y="1903509"/>
                </a:lnTo>
                <a:lnTo>
                  <a:pt x="2411544" y="1871749"/>
                </a:lnTo>
                <a:lnTo>
                  <a:pt x="2435483" y="1839969"/>
                </a:lnTo>
                <a:lnTo>
                  <a:pt x="2459422" y="1808209"/>
                </a:lnTo>
                <a:lnTo>
                  <a:pt x="2483361" y="1778875"/>
                </a:lnTo>
                <a:lnTo>
                  <a:pt x="2507275" y="1747116"/>
                </a:lnTo>
                <a:lnTo>
                  <a:pt x="2531215" y="1715356"/>
                </a:lnTo>
                <a:lnTo>
                  <a:pt x="2552177" y="1683575"/>
                </a:lnTo>
                <a:lnTo>
                  <a:pt x="2573115" y="1651816"/>
                </a:lnTo>
                <a:lnTo>
                  <a:pt x="2594051" y="1620056"/>
                </a:lnTo>
                <a:lnTo>
                  <a:pt x="2612012" y="1585829"/>
                </a:lnTo>
                <a:lnTo>
                  <a:pt x="2629973" y="1556536"/>
                </a:lnTo>
                <a:lnTo>
                  <a:pt x="2647908" y="1522207"/>
                </a:lnTo>
                <a:lnTo>
                  <a:pt x="2665869" y="1490550"/>
                </a:lnTo>
                <a:lnTo>
                  <a:pt x="2680827" y="1458687"/>
                </a:lnTo>
                <a:lnTo>
                  <a:pt x="2695786" y="1427030"/>
                </a:lnTo>
                <a:lnTo>
                  <a:pt x="2713747" y="1392701"/>
                </a:lnTo>
                <a:lnTo>
                  <a:pt x="2725704" y="1361044"/>
                </a:lnTo>
                <a:lnTo>
                  <a:pt x="2737686" y="1326715"/>
                </a:lnTo>
                <a:lnTo>
                  <a:pt x="2749643" y="1295058"/>
                </a:lnTo>
                <a:lnTo>
                  <a:pt x="2761615" y="1263195"/>
                </a:lnTo>
                <a:lnTo>
                  <a:pt x="2773582" y="1234005"/>
                </a:lnTo>
                <a:lnTo>
                  <a:pt x="2782558" y="1199676"/>
                </a:lnTo>
                <a:lnTo>
                  <a:pt x="2791535" y="1168019"/>
                </a:lnTo>
                <a:lnTo>
                  <a:pt x="2800511" y="1136156"/>
                </a:lnTo>
                <a:lnTo>
                  <a:pt x="2806494" y="1104499"/>
                </a:lnTo>
                <a:lnTo>
                  <a:pt x="2815472" y="1072637"/>
                </a:lnTo>
                <a:lnTo>
                  <a:pt x="2821455" y="1040980"/>
                </a:lnTo>
                <a:lnTo>
                  <a:pt x="2824447" y="1011584"/>
                </a:lnTo>
                <a:lnTo>
                  <a:pt x="2827439" y="979721"/>
                </a:lnTo>
                <a:lnTo>
                  <a:pt x="2833425" y="950531"/>
                </a:lnTo>
                <a:lnTo>
                  <a:pt x="2836416" y="918669"/>
                </a:lnTo>
                <a:lnTo>
                  <a:pt x="2839408" y="887012"/>
                </a:lnTo>
                <a:lnTo>
                  <a:pt x="2839408" y="857616"/>
                </a:lnTo>
                <a:lnTo>
                  <a:pt x="2839408" y="828220"/>
                </a:lnTo>
                <a:lnTo>
                  <a:pt x="2839408" y="799030"/>
                </a:lnTo>
                <a:lnTo>
                  <a:pt x="2836416" y="769634"/>
                </a:lnTo>
                <a:lnTo>
                  <a:pt x="2833425" y="740444"/>
                </a:lnTo>
                <a:lnTo>
                  <a:pt x="2833425" y="711048"/>
                </a:lnTo>
                <a:lnTo>
                  <a:pt x="2827439" y="684119"/>
                </a:lnTo>
                <a:lnTo>
                  <a:pt x="2824447" y="654723"/>
                </a:lnTo>
                <a:lnTo>
                  <a:pt x="2818463" y="628000"/>
                </a:lnTo>
                <a:lnTo>
                  <a:pt x="2812480" y="601071"/>
                </a:lnTo>
                <a:lnTo>
                  <a:pt x="2803502" y="574142"/>
                </a:lnTo>
                <a:lnTo>
                  <a:pt x="2797519" y="547213"/>
                </a:lnTo>
                <a:lnTo>
                  <a:pt x="2788543" y="522956"/>
                </a:lnTo>
                <a:lnTo>
                  <a:pt x="2779565" y="496027"/>
                </a:lnTo>
                <a:lnTo>
                  <a:pt x="2767599" y="469098"/>
                </a:lnTo>
                <a:lnTo>
                  <a:pt x="2758623" y="444636"/>
                </a:lnTo>
                <a:lnTo>
                  <a:pt x="2743665" y="422641"/>
                </a:lnTo>
                <a:lnTo>
                  <a:pt x="2731682" y="398178"/>
                </a:lnTo>
                <a:lnTo>
                  <a:pt x="2716724" y="373716"/>
                </a:lnTo>
                <a:lnTo>
                  <a:pt x="2704766" y="351721"/>
                </a:lnTo>
                <a:lnTo>
                  <a:pt x="2686806" y="332192"/>
                </a:lnTo>
                <a:lnTo>
                  <a:pt x="2671847" y="307730"/>
                </a:lnTo>
                <a:lnTo>
                  <a:pt x="2653912" y="288201"/>
                </a:lnTo>
                <a:lnTo>
                  <a:pt x="2635951" y="266206"/>
                </a:lnTo>
                <a:lnTo>
                  <a:pt x="2615014" y="249144"/>
                </a:lnTo>
                <a:lnTo>
                  <a:pt x="2597053" y="229615"/>
                </a:lnTo>
                <a:lnTo>
                  <a:pt x="2576116" y="210087"/>
                </a:lnTo>
                <a:lnTo>
                  <a:pt x="2555154" y="193025"/>
                </a:lnTo>
                <a:lnTo>
                  <a:pt x="2531214" y="175963"/>
                </a:lnTo>
                <a:lnTo>
                  <a:pt x="2519257" y="166096"/>
                </a:lnTo>
                <a:lnTo>
                  <a:pt x="2510277" y="158695"/>
                </a:lnTo>
                <a:lnTo>
                  <a:pt x="2498320" y="151501"/>
                </a:lnTo>
                <a:lnTo>
                  <a:pt x="2486338" y="144100"/>
                </a:lnTo>
                <a:lnTo>
                  <a:pt x="2477358" y="134233"/>
                </a:lnTo>
                <a:lnTo>
                  <a:pt x="2465400" y="129505"/>
                </a:lnTo>
                <a:lnTo>
                  <a:pt x="2453418" y="122105"/>
                </a:lnTo>
                <a:lnTo>
                  <a:pt x="2438459" y="114705"/>
                </a:lnTo>
                <a:lnTo>
                  <a:pt x="2429505" y="109977"/>
                </a:lnTo>
                <a:lnTo>
                  <a:pt x="2417522" y="102576"/>
                </a:lnTo>
                <a:lnTo>
                  <a:pt x="2405565" y="97643"/>
                </a:lnTo>
                <a:lnTo>
                  <a:pt x="2393583" y="90448"/>
                </a:lnTo>
                <a:lnTo>
                  <a:pt x="2378624" y="85514"/>
                </a:lnTo>
                <a:lnTo>
                  <a:pt x="2366667" y="78114"/>
                </a:lnTo>
                <a:lnTo>
                  <a:pt x="2354685" y="73180"/>
                </a:lnTo>
                <a:lnTo>
                  <a:pt x="2339726" y="68452"/>
                </a:lnTo>
                <a:lnTo>
                  <a:pt x="2327770" y="63519"/>
                </a:lnTo>
                <a:lnTo>
                  <a:pt x="2315788" y="58585"/>
                </a:lnTo>
                <a:lnTo>
                  <a:pt x="2303830" y="53652"/>
                </a:lnTo>
                <a:lnTo>
                  <a:pt x="2288871" y="48718"/>
                </a:lnTo>
                <a:lnTo>
                  <a:pt x="2276889" y="43990"/>
                </a:lnTo>
                <a:lnTo>
                  <a:pt x="2261930" y="41524"/>
                </a:lnTo>
                <a:lnTo>
                  <a:pt x="2246972" y="36590"/>
                </a:lnTo>
                <a:lnTo>
                  <a:pt x="2235015" y="34123"/>
                </a:lnTo>
                <a:lnTo>
                  <a:pt x="2220056" y="31656"/>
                </a:lnTo>
                <a:lnTo>
                  <a:pt x="2208074" y="26723"/>
                </a:lnTo>
                <a:lnTo>
                  <a:pt x="2193115" y="24462"/>
                </a:lnTo>
                <a:lnTo>
                  <a:pt x="2178156" y="21995"/>
                </a:lnTo>
                <a:lnTo>
                  <a:pt x="2166199" y="17061"/>
                </a:lnTo>
                <a:lnTo>
                  <a:pt x="2151240" y="14595"/>
                </a:lnTo>
                <a:lnTo>
                  <a:pt x="2136282" y="14595"/>
                </a:lnTo>
                <a:lnTo>
                  <a:pt x="2121298" y="12128"/>
                </a:lnTo>
                <a:lnTo>
                  <a:pt x="2106339" y="9661"/>
                </a:lnTo>
                <a:lnTo>
                  <a:pt x="2091380" y="7194"/>
                </a:lnTo>
                <a:lnTo>
                  <a:pt x="2076422" y="4727"/>
                </a:lnTo>
                <a:lnTo>
                  <a:pt x="2061463" y="4727"/>
                </a:lnTo>
                <a:lnTo>
                  <a:pt x="2049505" y="2466"/>
                </a:lnTo>
                <a:lnTo>
                  <a:pt x="2034547" y="2466"/>
                </a:lnTo>
                <a:lnTo>
                  <a:pt x="2019588" y="2466"/>
                </a:lnTo>
                <a:lnTo>
                  <a:pt x="2004629" y="2466"/>
                </a:lnTo>
                <a:lnTo>
                  <a:pt x="1989670" y="0"/>
                </a:lnTo>
                <a:lnTo>
                  <a:pt x="1974687" y="0"/>
                </a:lnTo>
                <a:lnTo>
                  <a:pt x="1959727" y="0"/>
                </a:lnTo>
                <a:lnTo>
                  <a:pt x="1941792" y="0"/>
                </a:lnTo>
                <a:lnTo>
                  <a:pt x="1926833" y="0"/>
                </a:lnTo>
                <a:lnTo>
                  <a:pt x="1911874" y="0"/>
                </a:lnTo>
                <a:lnTo>
                  <a:pt x="1896915" y="2466"/>
                </a:lnTo>
                <a:lnTo>
                  <a:pt x="1878955" y="2466"/>
                </a:lnTo>
                <a:lnTo>
                  <a:pt x="1863997" y="2466"/>
                </a:lnTo>
                <a:lnTo>
                  <a:pt x="1849038" y="4727"/>
                </a:lnTo>
                <a:lnTo>
                  <a:pt x="1834079" y="4727"/>
                </a:lnTo>
                <a:lnTo>
                  <a:pt x="1819120" y="7194"/>
                </a:lnTo>
                <a:lnTo>
                  <a:pt x="1804161" y="7194"/>
                </a:lnTo>
                <a:lnTo>
                  <a:pt x="1786201" y="9661"/>
                </a:lnTo>
                <a:lnTo>
                  <a:pt x="1771242" y="12128"/>
                </a:lnTo>
                <a:lnTo>
                  <a:pt x="1753281" y="14595"/>
                </a:lnTo>
                <a:lnTo>
                  <a:pt x="1738322" y="17061"/>
                </a:lnTo>
                <a:lnTo>
                  <a:pt x="1723363" y="19528"/>
                </a:lnTo>
                <a:lnTo>
                  <a:pt x="1708405" y="21995"/>
                </a:lnTo>
                <a:lnTo>
                  <a:pt x="1690444" y="24462"/>
                </a:lnTo>
                <a:lnTo>
                  <a:pt x="1675485" y="26723"/>
                </a:lnTo>
                <a:lnTo>
                  <a:pt x="1657549" y="31656"/>
                </a:lnTo>
                <a:lnTo>
                  <a:pt x="1642566" y="34123"/>
                </a:lnTo>
                <a:lnTo>
                  <a:pt x="1624631" y="39057"/>
                </a:lnTo>
                <a:lnTo>
                  <a:pt x="1606670" y="41524"/>
                </a:lnTo>
                <a:lnTo>
                  <a:pt x="1591711" y="46457"/>
                </a:lnTo>
                <a:lnTo>
                  <a:pt x="1573750" y="51185"/>
                </a:lnTo>
                <a:lnTo>
                  <a:pt x="1555815" y="56119"/>
                </a:lnTo>
                <a:lnTo>
                  <a:pt x="1537854" y="61052"/>
                </a:lnTo>
                <a:lnTo>
                  <a:pt x="1519894" y="63519"/>
                </a:lnTo>
                <a:lnTo>
                  <a:pt x="1501958" y="70714"/>
                </a:lnTo>
                <a:lnTo>
                  <a:pt x="1483997" y="75647"/>
                </a:lnTo>
                <a:lnTo>
                  <a:pt x="1466037" y="80581"/>
                </a:lnTo>
                <a:lnTo>
                  <a:pt x="1451078" y="87981"/>
                </a:lnTo>
                <a:lnTo>
                  <a:pt x="1433142" y="92709"/>
                </a:lnTo>
                <a:lnTo>
                  <a:pt x="1415182" y="100109"/>
                </a:lnTo>
                <a:lnTo>
                  <a:pt x="1397221" y="105043"/>
                </a:lnTo>
                <a:lnTo>
                  <a:pt x="1379286" y="112443"/>
                </a:lnTo>
                <a:lnTo>
                  <a:pt x="1361325" y="119638"/>
                </a:lnTo>
                <a:lnTo>
                  <a:pt x="1343365" y="127038"/>
                </a:lnTo>
                <a:lnTo>
                  <a:pt x="1325429" y="134233"/>
                </a:lnTo>
                <a:lnTo>
                  <a:pt x="1307469" y="141633"/>
                </a:lnTo>
                <a:lnTo>
                  <a:pt x="1292510" y="146567"/>
                </a:lnTo>
                <a:lnTo>
                  <a:pt x="1274549" y="156229"/>
                </a:lnTo>
                <a:lnTo>
                  <a:pt x="1256589" y="163629"/>
                </a:lnTo>
                <a:lnTo>
                  <a:pt x="1238653" y="171029"/>
                </a:lnTo>
                <a:lnTo>
                  <a:pt x="1220692" y="180691"/>
                </a:lnTo>
                <a:lnTo>
                  <a:pt x="1202732" y="188091"/>
                </a:lnTo>
                <a:lnTo>
                  <a:pt x="1184796" y="197958"/>
                </a:lnTo>
                <a:lnTo>
                  <a:pt x="1166836" y="205153"/>
                </a:lnTo>
                <a:lnTo>
                  <a:pt x="1151877" y="215020"/>
                </a:lnTo>
                <a:lnTo>
                  <a:pt x="1130940" y="224682"/>
                </a:lnTo>
                <a:lnTo>
                  <a:pt x="1115981" y="234549"/>
                </a:lnTo>
                <a:lnTo>
                  <a:pt x="1098020" y="244210"/>
                </a:lnTo>
                <a:lnTo>
                  <a:pt x="1080060" y="254078"/>
                </a:lnTo>
                <a:lnTo>
                  <a:pt x="1062124" y="263945"/>
                </a:lnTo>
                <a:lnTo>
                  <a:pt x="1044164" y="273606"/>
                </a:lnTo>
                <a:lnTo>
                  <a:pt x="1026203" y="283473"/>
                </a:lnTo>
                <a:lnTo>
                  <a:pt x="1011244" y="295602"/>
                </a:lnTo>
                <a:lnTo>
                  <a:pt x="993309" y="305469"/>
                </a:lnTo>
                <a:lnTo>
                  <a:pt x="975348" y="315130"/>
                </a:lnTo>
                <a:lnTo>
                  <a:pt x="957388" y="327464"/>
                </a:lnTo>
                <a:lnTo>
                  <a:pt x="939452" y="339593"/>
                </a:lnTo>
                <a:lnTo>
                  <a:pt x="924493" y="349460"/>
                </a:lnTo>
                <a:lnTo>
                  <a:pt x="906533" y="361588"/>
                </a:lnTo>
                <a:lnTo>
                  <a:pt x="888572" y="373716"/>
                </a:lnTo>
                <a:lnTo>
                  <a:pt x="873613" y="386050"/>
                </a:lnTo>
                <a:lnTo>
                  <a:pt x="855653" y="398178"/>
                </a:lnTo>
                <a:lnTo>
                  <a:pt x="840694" y="408046"/>
                </a:lnTo>
                <a:lnTo>
                  <a:pt x="822759" y="422641"/>
                </a:lnTo>
                <a:lnTo>
                  <a:pt x="807800" y="434975"/>
                </a:lnTo>
                <a:lnTo>
                  <a:pt x="789839" y="449570"/>
                </a:lnTo>
                <a:lnTo>
                  <a:pt x="774880" y="461698"/>
                </a:lnTo>
                <a:lnTo>
                  <a:pt x="756919" y="474032"/>
                </a:lnTo>
                <a:lnTo>
                  <a:pt x="741960" y="486160"/>
                </a:lnTo>
                <a:lnTo>
                  <a:pt x="724000" y="500961"/>
                </a:lnTo>
                <a:lnTo>
                  <a:pt x="709041" y="515556"/>
                </a:lnTo>
                <a:lnTo>
                  <a:pt x="691105" y="527684"/>
                </a:lnTo>
                <a:lnTo>
                  <a:pt x="676147" y="542485"/>
                </a:lnTo>
                <a:lnTo>
                  <a:pt x="661188" y="557080"/>
                </a:lnTo>
                <a:lnTo>
                  <a:pt x="646229" y="571675"/>
                </a:lnTo>
                <a:lnTo>
                  <a:pt x="631245" y="586476"/>
                </a:lnTo>
                <a:lnTo>
                  <a:pt x="616287" y="598604"/>
                </a:lnTo>
                <a:lnTo>
                  <a:pt x="598351" y="615666"/>
                </a:lnTo>
                <a:lnTo>
                  <a:pt x="583393" y="630467"/>
                </a:lnTo>
                <a:lnTo>
                  <a:pt x="568434" y="645062"/>
                </a:lnTo>
                <a:lnTo>
                  <a:pt x="553475" y="659657"/>
                </a:lnTo>
                <a:lnTo>
                  <a:pt x="535514" y="676719"/>
                </a:lnTo>
                <a:lnTo>
                  <a:pt x="508573" y="706115"/>
                </a:lnTo>
                <a:lnTo>
                  <a:pt x="481556" y="735510"/>
                </a:lnTo>
                <a:lnTo>
                  <a:pt x="454817" y="767167"/>
                </a:lnTo>
                <a:lnTo>
                  <a:pt x="427826" y="796563"/>
                </a:lnTo>
                <a:lnTo>
                  <a:pt x="403862" y="828220"/>
                </a:lnTo>
                <a:lnTo>
                  <a:pt x="379897" y="860083"/>
                </a:lnTo>
                <a:lnTo>
                  <a:pt x="355933" y="891945"/>
                </a:lnTo>
                <a:lnTo>
                  <a:pt x="331968" y="923602"/>
                </a:lnTo>
                <a:lnTo>
                  <a:pt x="311031" y="955465"/>
                </a:lnTo>
                <a:lnTo>
                  <a:pt x="290094" y="984655"/>
                </a:lnTo>
                <a:lnTo>
                  <a:pt x="269157" y="1016517"/>
                </a:lnTo>
                <a:lnTo>
                  <a:pt x="248219" y="1050641"/>
                </a:lnTo>
                <a:lnTo>
                  <a:pt x="227283" y="1082504"/>
                </a:lnTo>
                <a:lnTo>
                  <a:pt x="209372" y="1114161"/>
                </a:lnTo>
                <a:lnTo>
                  <a:pt x="191462" y="1146024"/>
                </a:lnTo>
                <a:lnTo>
                  <a:pt x="173552" y="1180147"/>
                </a:lnTo>
                <a:lnTo>
                  <a:pt x="158416" y="1212010"/>
                </a:lnTo>
                <a:lnTo>
                  <a:pt x="143533" y="1243667"/>
                </a:lnTo>
                <a:lnTo>
                  <a:pt x="128650" y="1275529"/>
                </a:lnTo>
                <a:lnTo>
                  <a:pt x="116542" y="1307186"/>
                </a:lnTo>
                <a:lnTo>
                  <a:pt x="101658" y="1339049"/>
                </a:lnTo>
                <a:lnTo>
                  <a:pt x="89803" y="1373172"/>
                </a:lnTo>
                <a:lnTo>
                  <a:pt x="77694" y="1405035"/>
                </a:lnTo>
                <a:lnTo>
                  <a:pt x="65838" y="1436692"/>
                </a:lnTo>
                <a:lnTo>
                  <a:pt x="56757" y="1468555"/>
                </a:lnTo>
                <a:lnTo>
                  <a:pt x="47928" y="1500212"/>
                </a:lnTo>
                <a:lnTo>
                  <a:pt x="41874" y="1532074"/>
                </a:lnTo>
                <a:lnTo>
                  <a:pt x="32793" y="1563855"/>
                </a:lnTo>
                <a:lnTo>
                  <a:pt x="26739" y="1595614"/>
                </a:lnTo>
                <a:lnTo>
                  <a:pt x="20937" y="1627374"/>
                </a:lnTo>
                <a:lnTo>
                  <a:pt x="14882" y="1659154"/>
                </a:lnTo>
                <a:lnTo>
                  <a:pt x="8828" y="1690914"/>
                </a:lnTo>
                <a:lnTo>
                  <a:pt x="5801" y="1720228"/>
                </a:lnTo>
                <a:lnTo>
                  <a:pt x="3026" y="1752008"/>
                </a:lnTo>
                <a:lnTo>
                  <a:pt x="3026" y="1781322"/>
                </a:lnTo>
                <a:lnTo>
                  <a:pt x="0" y="1810655"/>
                </a:lnTo>
                <a:lnTo>
                  <a:pt x="0" y="1839969"/>
                </a:lnTo>
                <a:lnTo>
                  <a:pt x="0" y="1871749"/>
                </a:lnTo>
                <a:lnTo>
                  <a:pt x="3026" y="1901063"/>
                </a:lnTo>
                <a:lnTo>
                  <a:pt x="5801" y="1927951"/>
                </a:lnTo>
                <a:lnTo>
                  <a:pt x="8828" y="1957264"/>
                </a:lnTo>
                <a:lnTo>
                  <a:pt x="11855" y="1986599"/>
                </a:lnTo>
                <a:lnTo>
                  <a:pt x="17910" y="2013466"/>
                </a:lnTo>
                <a:lnTo>
                  <a:pt x="20937" y="2040354"/>
                </a:lnTo>
                <a:lnTo>
                  <a:pt x="29766" y="2067221"/>
                </a:lnTo>
                <a:lnTo>
                  <a:pt x="35820" y="2094109"/>
                </a:lnTo>
                <a:lnTo>
                  <a:pt x="44901" y="2120997"/>
                </a:lnTo>
                <a:lnTo>
                  <a:pt x="50703" y="2147864"/>
                </a:lnTo>
                <a:lnTo>
                  <a:pt x="62811" y="2172306"/>
                </a:lnTo>
                <a:lnTo>
                  <a:pt x="71640" y="2199173"/>
                </a:lnTo>
                <a:lnTo>
                  <a:pt x="83749" y="2223615"/>
                </a:lnTo>
                <a:lnTo>
                  <a:pt x="95605" y="2248056"/>
                </a:lnTo>
                <a:lnTo>
                  <a:pt x="110740" y="2272498"/>
                </a:lnTo>
                <a:lnTo>
                  <a:pt x="122596" y="2294493"/>
                </a:lnTo>
                <a:lnTo>
                  <a:pt x="137479" y="2318915"/>
                </a:lnTo>
                <a:lnTo>
                  <a:pt x="152615" y="2340910"/>
                </a:lnTo>
                <a:lnTo>
                  <a:pt x="170525" y="2360459"/>
                </a:lnTo>
                <a:lnTo>
                  <a:pt x="188435" y="2382455"/>
                </a:lnTo>
                <a:lnTo>
                  <a:pt x="206345" y="2402004"/>
                </a:lnTo>
                <a:lnTo>
                  <a:pt x="224256" y="2423999"/>
                </a:lnTo>
                <a:lnTo>
                  <a:pt x="245193" y="2443549"/>
                </a:lnTo>
                <a:lnTo>
                  <a:pt x="263356" y="2460651"/>
                </a:lnTo>
                <a:lnTo>
                  <a:pt x="287067" y="2480201"/>
                </a:lnTo>
                <a:lnTo>
                  <a:pt x="308005" y="2497304"/>
                </a:lnTo>
              </a:path>
            </a:pathLst>
          </a:custGeom>
          <a:solidFill>
            <a:srgbClr val="d1ede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47348" y="2469567"/>
            <a:ext cx="2351684" cy="2211384"/>
          </a:xfrm>
          <a:custGeom>
            <a:avLst/>
            <a:gdLst>
              <a:gd name="connsiteX0" fmla="*/ 251247 w 2351684"/>
              <a:gd name="connsiteY0" fmla="*/ 2069647 h 2211384"/>
              <a:gd name="connsiteX1" fmla="*/ 272184 w 2351684"/>
              <a:gd name="connsiteY1" fmla="*/ 2081857 h 2211384"/>
              <a:gd name="connsiteX2" fmla="*/ 293147 w 2351684"/>
              <a:gd name="connsiteY2" fmla="*/ 2094088 h 2211384"/>
              <a:gd name="connsiteX3" fmla="*/ 314083 w 2351684"/>
              <a:gd name="connsiteY3" fmla="*/ 2106299 h 2211384"/>
              <a:gd name="connsiteX4" fmla="*/ 332044 w 2351684"/>
              <a:gd name="connsiteY4" fmla="*/ 2118530 h 2211384"/>
              <a:gd name="connsiteX5" fmla="*/ 355958 w 2351684"/>
              <a:gd name="connsiteY5" fmla="*/ 2128294 h 2211384"/>
              <a:gd name="connsiteX6" fmla="*/ 376921 w 2351684"/>
              <a:gd name="connsiteY6" fmla="*/ 2138079 h 2211384"/>
              <a:gd name="connsiteX7" fmla="*/ 397858 w 2351684"/>
              <a:gd name="connsiteY7" fmla="*/ 2147844 h 2211384"/>
              <a:gd name="connsiteX8" fmla="*/ 418796 w 2351684"/>
              <a:gd name="connsiteY8" fmla="*/ 2157629 h 2211384"/>
              <a:gd name="connsiteX9" fmla="*/ 442734 w 2351684"/>
              <a:gd name="connsiteY9" fmla="*/ 2164947 h 2211384"/>
              <a:gd name="connsiteX10" fmla="*/ 466673 w 2351684"/>
              <a:gd name="connsiteY10" fmla="*/ 2172285 h 2211384"/>
              <a:gd name="connsiteX11" fmla="*/ 490613 w 2351684"/>
              <a:gd name="connsiteY11" fmla="*/ 2179603 h 2211384"/>
              <a:gd name="connsiteX12" fmla="*/ 511550 w 2351684"/>
              <a:gd name="connsiteY12" fmla="*/ 2186942 h 2211384"/>
              <a:gd name="connsiteX13" fmla="*/ 538491 w 2351684"/>
              <a:gd name="connsiteY13" fmla="*/ 2191835 h 2211384"/>
              <a:gd name="connsiteX14" fmla="*/ 562430 w 2351684"/>
              <a:gd name="connsiteY14" fmla="*/ 2196707 h 2211384"/>
              <a:gd name="connsiteX15" fmla="*/ 586369 w 2351684"/>
              <a:gd name="connsiteY15" fmla="*/ 2199152 h 2211384"/>
              <a:gd name="connsiteX16" fmla="*/ 610308 w 2351684"/>
              <a:gd name="connsiteY16" fmla="*/ 2204045 h 2211384"/>
              <a:gd name="connsiteX17" fmla="*/ 637224 w 2351684"/>
              <a:gd name="connsiteY17" fmla="*/ 2206491 h 2211384"/>
              <a:gd name="connsiteX18" fmla="*/ 661163 w 2351684"/>
              <a:gd name="connsiteY18" fmla="*/ 2208938 h 2211384"/>
              <a:gd name="connsiteX19" fmla="*/ 688079 w 2351684"/>
              <a:gd name="connsiteY19" fmla="*/ 2208938 h 2211384"/>
              <a:gd name="connsiteX20" fmla="*/ 715020 w 2351684"/>
              <a:gd name="connsiteY20" fmla="*/ 2211384 h 2211384"/>
              <a:gd name="connsiteX21" fmla="*/ 741936 w 2351684"/>
              <a:gd name="connsiteY21" fmla="*/ 2211384 h 2211384"/>
              <a:gd name="connsiteX22" fmla="*/ 768877 w 2351684"/>
              <a:gd name="connsiteY22" fmla="*/ 2211384 h 2211384"/>
              <a:gd name="connsiteX23" fmla="*/ 792815 w 2351684"/>
              <a:gd name="connsiteY23" fmla="*/ 2208938 h 2211384"/>
              <a:gd name="connsiteX24" fmla="*/ 819732 w 2351684"/>
              <a:gd name="connsiteY24" fmla="*/ 2208938 h 2211384"/>
              <a:gd name="connsiteX25" fmla="*/ 849674 w 2351684"/>
              <a:gd name="connsiteY25" fmla="*/ 2204045 h 2211384"/>
              <a:gd name="connsiteX26" fmla="*/ 876590 w 2351684"/>
              <a:gd name="connsiteY26" fmla="*/ 2201599 h 2211384"/>
              <a:gd name="connsiteX27" fmla="*/ 903531 w 2351684"/>
              <a:gd name="connsiteY27" fmla="*/ 2199152 h 2211384"/>
              <a:gd name="connsiteX28" fmla="*/ 930447 w 2351684"/>
              <a:gd name="connsiteY28" fmla="*/ 2194281 h 2211384"/>
              <a:gd name="connsiteX29" fmla="*/ 957388 w 2351684"/>
              <a:gd name="connsiteY29" fmla="*/ 2189388 h 2211384"/>
              <a:gd name="connsiteX30" fmla="*/ 984304 w 2351684"/>
              <a:gd name="connsiteY30" fmla="*/ 2184496 h 2211384"/>
              <a:gd name="connsiteX31" fmla="*/ 1014221 w 2351684"/>
              <a:gd name="connsiteY31" fmla="*/ 2177157 h 2211384"/>
              <a:gd name="connsiteX32" fmla="*/ 1041162 w 2351684"/>
              <a:gd name="connsiteY32" fmla="*/ 2172285 h 2211384"/>
              <a:gd name="connsiteX33" fmla="*/ 1068078 w 2351684"/>
              <a:gd name="connsiteY33" fmla="*/ 2162500 h 2211384"/>
              <a:gd name="connsiteX34" fmla="*/ 1097995 w 2351684"/>
              <a:gd name="connsiteY34" fmla="*/ 2155182 h 2211384"/>
              <a:gd name="connsiteX35" fmla="*/ 1124936 w 2351684"/>
              <a:gd name="connsiteY35" fmla="*/ 2145398 h 2211384"/>
              <a:gd name="connsiteX36" fmla="*/ 1151852 w 2351684"/>
              <a:gd name="connsiteY36" fmla="*/ 2138079 h 2211384"/>
              <a:gd name="connsiteX37" fmla="*/ 1181795 w 2351684"/>
              <a:gd name="connsiteY37" fmla="*/ 2128294 h 2211384"/>
              <a:gd name="connsiteX38" fmla="*/ 1211712 w 2351684"/>
              <a:gd name="connsiteY38" fmla="*/ 2118530 h 2211384"/>
              <a:gd name="connsiteX39" fmla="*/ 1238629 w 2351684"/>
              <a:gd name="connsiteY39" fmla="*/ 2106299 h 2211384"/>
              <a:gd name="connsiteX40" fmla="*/ 1265570 w 2351684"/>
              <a:gd name="connsiteY40" fmla="*/ 2096535 h 2211384"/>
              <a:gd name="connsiteX41" fmla="*/ 1295487 w 2351684"/>
              <a:gd name="connsiteY41" fmla="*/ 2081857 h 2211384"/>
              <a:gd name="connsiteX42" fmla="*/ 1322403 w 2351684"/>
              <a:gd name="connsiteY42" fmla="*/ 2069647 h 2211384"/>
              <a:gd name="connsiteX43" fmla="*/ 1352320 w 2351684"/>
              <a:gd name="connsiteY43" fmla="*/ 2057436 h 2211384"/>
              <a:gd name="connsiteX44" fmla="*/ 1379261 w 2351684"/>
              <a:gd name="connsiteY44" fmla="*/ 2042759 h 2211384"/>
              <a:gd name="connsiteX45" fmla="*/ 1406176 w 2351684"/>
              <a:gd name="connsiteY45" fmla="*/ 2028102 h 2211384"/>
              <a:gd name="connsiteX46" fmla="*/ 1436120 w 2351684"/>
              <a:gd name="connsiteY46" fmla="*/ 2013445 h 2211384"/>
              <a:gd name="connsiteX47" fmla="*/ 1463035 w 2351684"/>
              <a:gd name="connsiteY47" fmla="*/ 1998789 h 2211384"/>
              <a:gd name="connsiteX48" fmla="*/ 1489976 w 2351684"/>
              <a:gd name="connsiteY48" fmla="*/ 1984132 h 2211384"/>
              <a:gd name="connsiteX49" fmla="*/ 1516892 w 2351684"/>
              <a:gd name="connsiteY49" fmla="*/ 1967008 h 2211384"/>
              <a:gd name="connsiteX50" fmla="*/ 1546810 w 2351684"/>
              <a:gd name="connsiteY50" fmla="*/ 1949905 h 2211384"/>
              <a:gd name="connsiteX51" fmla="*/ 1573751 w 2351684"/>
              <a:gd name="connsiteY51" fmla="*/ 1930356 h 2211384"/>
              <a:gd name="connsiteX52" fmla="*/ 1600666 w 2351684"/>
              <a:gd name="connsiteY52" fmla="*/ 1913253 h 2211384"/>
              <a:gd name="connsiteX53" fmla="*/ 1627607 w 2351684"/>
              <a:gd name="connsiteY53" fmla="*/ 1893704 h 2211384"/>
              <a:gd name="connsiteX54" fmla="*/ 1651547 w 2351684"/>
              <a:gd name="connsiteY54" fmla="*/ 1874154 h 2211384"/>
              <a:gd name="connsiteX55" fmla="*/ 1678462 w 2351684"/>
              <a:gd name="connsiteY55" fmla="*/ 1854605 h 2211384"/>
              <a:gd name="connsiteX56" fmla="*/ 1705403 w 2351684"/>
              <a:gd name="connsiteY56" fmla="*/ 1835056 h 2211384"/>
              <a:gd name="connsiteX57" fmla="*/ 1732319 w 2351684"/>
              <a:gd name="connsiteY57" fmla="*/ 1813061 h 2211384"/>
              <a:gd name="connsiteX58" fmla="*/ 1756258 w 2351684"/>
              <a:gd name="connsiteY58" fmla="*/ 1791086 h 2211384"/>
              <a:gd name="connsiteX59" fmla="*/ 1783199 w 2351684"/>
              <a:gd name="connsiteY59" fmla="*/ 1769090 h 2211384"/>
              <a:gd name="connsiteX60" fmla="*/ 1807138 w 2351684"/>
              <a:gd name="connsiteY60" fmla="*/ 1747095 h 2211384"/>
              <a:gd name="connsiteX61" fmla="*/ 1834053 w 2351684"/>
              <a:gd name="connsiteY61" fmla="*/ 1722653 h 2211384"/>
              <a:gd name="connsiteX62" fmla="*/ 1857993 w 2351684"/>
              <a:gd name="connsiteY62" fmla="*/ 1700658 h 2211384"/>
              <a:gd name="connsiteX63" fmla="*/ 1881932 w 2351684"/>
              <a:gd name="connsiteY63" fmla="*/ 1676237 h 2211384"/>
              <a:gd name="connsiteX64" fmla="*/ 1905872 w 2351684"/>
              <a:gd name="connsiteY64" fmla="*/ 1651795 h 2211384"/>
              <a:gd name="connsiteX65" fmla="*/ 1929810 w 2351684"/>
              <a:gd name="connsiteY65" fmla="*/ 1627354 h 2211384"/>
              <a:gd name="connsiteX66" fmla="*/ 1950748 w 2351684"/>
              <a:gd name="connsiteY66" fmla="*/ 1602912 h 2211384"/>
              <a:gd name="connsiteX67" fmla="*/ 1974687 w 2351684"/>
              <a:gd name="connsiteY67" fmla="*/ 1576044 h 2211384"/>
              <a:gd name="connsiteX68" fmla="*/ 1995624 w 2351684"/>
              <a:gd name="connsiteY68" fmla="*/ 1551603 h 2211384"/>
              <a:gd name="connsiteX69" fmla="*/ 2016561 w 2351684"/>
              <a:gd name="connsiteY69" fmla="*/ 1524674 h 2211384"/>
              <a:gd name="connsiteX70" fmla="*/ 2037524 w 2351684"/>
              <a:gd name="connsiteY70" fmla="*/ 1497745 h 2211384"/>
              <a:gd name="connsiteX71" fmla="*/ 2058461 w 2351684"/>
              <a:gd name="connsiteY71" fmla="*/ 1473488 h 2211384"/>
              <a:gd name="connsiteX72" fmla="*/ 2076422 w 2351684"/>
              <a:gd name="connsiteY72" fmla="*/ 1446559 h 2211384"/>
              <a:gd name="connsiteX73" fmla="*/ 2097359 w 2351684"/>
              <a:gd name="connsiteY73" fmla="*/ 1419630 h 2211384"/>
              <a:gd name="connsiteX74" fmla="*/ 2112318 w 2351684"/>
              <a:gd name="connsiteY74" fmla="*/ 1395168 h 2211384"/>
              <a:gd name="connsiteX75" fmla="*/ 2130278 w 2351684"/>
              <a:gd name="connsiteY75" fmla="*/ 1365978 h 2211384"/>
              <a:gd name="connsiteX76" fmla="*/ 2145237 w 2351684"/>
              <a:gd name="connsiteY76" fmla="*/ 1341516 h 2211384"/>
              <a:gd name="connsiteX77" fmla="*/ 2163172 w 2351684"/>
              <a:gd name="connsiteY77" fmla="*/ 1314587 h 2211384"/>
              <a:gd name="connsiteX78" fmla="*/ 2178131 w 2351684"/>
              <a:gd name="connsiteY78" fmla="*/ 1287658 h 2211384"/>
              <a:gd name="connsiteX79" fmla="*/ 2193115 w 2351684"/>
              <a:gd name="connsiteY79" fmla="*/ 1260729 h 2211384"/>
              <a:gd name="connsiteX80" fmla="*/ 2205072 w 2351684"/>
              <a:gd name="connsiteY80" fmla="*/ 1236472 h 2211384"/>
              <a:gd name="connsiteX81" fmla="*/ 2220031 w 2351684"/>
              <a:gd name="connsiteY81" fmla="*/ 1209543 h 2211384"/>
              <a:gd name="connsiteX82" fmla="*/ 2231988 w 2351684"/>
              <a:gd name="connsiteY82" fmla="*/ 1182614 h 2211384"/>
              <a:gd name="connsiteX83" fmla="*/ 2246972 w 2351684"/>
              <a:gd name="connsiteY83" fmla="*/ 1155685 h 2211384"/>
              <a:gd name="connsiteX84" fmla="*/ 2255927 w 2351684"/>
              <a:gd name="connsiteY84" fmla="*/ 1128962 h 2211384"/>
              <a:gd name="connsiteX85" fmla="*/ 2267909 w 2351684"/>
              <a:gd name="connsiteY85" fmla="*/ 1102033 h 2211384"/>
              <a:gd name="connsiteX86" fmla="*/ 2276889 w 2351684"/>
              <a:gd name="connsiteY86" fmla="*/ 1075104 h 2211384"/>
              <a:gd name="connsiteX87" fmla="*/ 2288847 w 2351684"/>
              <a:gd name="connsiteY87" fmla="*/ 1048175 h 2211384"/>
              <a:gd name="connsiteX88" fmla="*/ 2294825 w 2351684"/>
              <a:gd name="connsiteY88" fmla="*/ 1021246 h 2211384"/>
              <a:gd name="connsiteX89" fmla="*/ 2303805 w 2351684"/>
              <a:gd name="connsiteY89" fmla="*/ 994522 h 2211384"/>
              <a:gd name="connsiteX90" fmla="*/ 2312785 w 2351684"/>
              <a:gd name="connsiteY90" fmla="*/ 967593 h 2211384"/>
              <a:gd name="connsiteX91" fmla="*/ 2318764 w 2351684"/>
              <a:gd name="connsiteY91" fmla="*/ 940664 h 2211384"/>
              <a:gd name="connsiteX92" fmla="*/ 2324743 w 2351684"/>
              <a:gd name="connsiteY92" fmla="*/ 916202 h 2211384"/>
              <a:gd name="connsiteX93" fmla="*/ 2330746 w 2351684"/>
              <a:gd name="connsiteY93" fmla="*/ 889479 h 2211384"/>
              <a:gd name="connsiteX94" fmla="*/ 2333723 w 2351684"/>
              <a:gd name="connsiteY94" fmla="*/ 865016 h 2211384"/>
              <a:gd name="connsiteX95" fmla="*/ 2339726 w 2351684"/>
              <a:gd name="connsiteY95" fmla="*/ 838087 h 2211384"/>
              <a:gd name="connsiteX96" fmla="*/ 2342703 w 2351684"/>
              <a:gd name="connsiteY96" fmla="*/ 813625 h 2211384"/>
              <a:gd name="connsiteX97" fmla="*/ 2345705 w 2351684"/>
              <a:gd name="connsiteY97" fmla="*/ 786696 h 2211384"/>
              <a:gd name="connsiteX98" fmla="*/ 2348682 w 2351684"/>
              <a:gd name="connsiteY98" fmla="*/ 762234 h 2211384"/>
              <a:gd name="connsiteX99" fmla="*/ 2348682 w 2351684"/>
              <a:gd name="connsiteY99" fmla="*/ 735510 h 2211384"/>
              <a:gd name="connsiteX100" fmla="*/ 2348682 w 2351684"/>
              <a:gd name="connsiteY100" fmla="*/ 711048 h 2211384"/>
              <a:gd name="connsiteX101" fmla="*/ 2351683 w 2351684"/>
              <a:gd name="connsiteY101" fmla="*/ 686586 h 2211384"/>
              <a:gd name="connsiteX102" fmla="*/ 2348682 w 2351684"/>
              <a:gd name="connsiteY102" fmla="*/ 662124 h 2211384"/>
              <a:gd name="connsiteX103" fmla="*/ 2348682 w 2351684"/>
              <a:gd name="connsiteY103" fmla="*/ 637662 h 2211384"/>
              <a:gd name="connsiteX104" fmla="*/ 2345705 w 2351684"/>
              <a:gd name="connsiteY104" fmla="*/ 613199 h 2211384"/>
              <a:gd name="connsiteX105" fmla="*/ 2345705 w 2351684"/>
              <a:gd name="connsiteY105" fmla="*/ 588737 h 2211384"/>
              <a:gd name="connsiteX106" fmla="*/ 2342703 w 2351684"/>
              <a:gd name="connsiteY106" fmla="*/ 566742 h 2211384"/>
              <a:gd name="connsiteX107" fmla="*/ 2339726 w 2351684"/>
              <a:gd name="connsiteY107" fmla="*/ 542485 h 2211384"/>
              <a:gd name="connsiteX108" fmla="*/ 2333723 w 2351684"/>
              <a:gd name="connsiteY108" fmla="*/ 520490 h 2211384"/>
              <a:gd name="connsiteX109" fmla="*/ 2327744 w 2351684"/>
              <a:gd name="connsiteY109" fmla="*/ 498494 h 2211384"/>
              <a:gd name="connsiteX110" fmla="*/ 2321766 w 2351684"/>
              <a:gd name="connsiteY110" fmla="*/ 476499 h 2211384"/>
              <a:gd name="connsiteX111" fmla="*/ 2312785 w 2351684"/>
              <a:gd name="connsiteY111" fmla="*/ 454503 h 2211384"/>
              <a:gd name="connsiteX112" fmla="*/ 2306807 w 2351684"/>
              <a:gd name="connsiteY112" fmla="*/ 432508 h 2211384"/>
              <a:gd name="connsiteX113" fmla="*/ 2297827 w 2351684"/>
              <a:gd name="connsiteY113" fmla="*/ 410512 h 2211384"/>
              <a:gd name="connsiteX114" fmla="*/ 2291848 w 2351684"/>
              <a:gd name="connsiteY114" fmla="*/ 388517 h 2211384"/>
              <a:gd name="connsiteX115" fmla="*/ 2282868 w 2351684"/>
              <a:gd name="connsiteY115" fmla="*/ 368988 h 2211384"/>
              <a:gd name="connsiteX116" fmla="*/ 2270886 w 2351684"/>
              <a:gd name="connsiteY116" fmla="*/ 349254 h 2211384"/>
              <a:gd name="connsiteX117" fmla="*/ 2261930 w 2351684"/>
              <a:gd name="connsiteY117" fmla="*/ 329725 h 2211384"/>
              <a:gd name="connsiteX118" fmla="*/ 2249948 w 2351684"/>
              <a:gd name="connsiteY118" fmla="*/ 310197 h 2211384"/>
              <a:gd name="connsiteX119" fmla="*/ 2237992 w 2351684"/>
              <a:gd name="connsiteY119" fmla="*/ 290668 h 2211384"/>
              <a:gd name="connsiteX120" fmla="*/ 2223033 w 2351684"/>
              <a:gd name="connsiteY120" fmla="*/ 273606 h 2211384"/>
              <a:gd name="connsiteX121" fmla="*/ 2211051 w 2351684"/>
              <a:gd name="connsiteY121" fmla="*/ 256544 h 2211384"/>
              <a:gd name="connsiteX122" fmla="*/ 2196092 w 2351684"/>
              <a:gd name="connsiteY122" fmla="*/ 239483 h 2211384"/>
              <a:gd name="connsiteX123" fmla="*/ 2181133 w 2351684"/>
              <a:gd name="connsiteY123" fmla="*/ 222215 h 2211384"/>
              <a:gd name="connsiteX124" fmla="*/ 2163172 w 2351684"/>
              <a:gd name="connsiteY124" fmla="*/ 205153 h 2211384"/>
              <a:gd name="connsiteX125" fmla="*/ 2148213 w 2351684"/>
              <a:gd name="connsiteY125" fmla="*/ 188091 h 2211384"/>
              <a:gd name="connsiteX126" fmla="*/ 2130278 w 2351684"/>
              <a:gd name="connsiteY126" fmla="*/ 173496 h 2211384"/>
              <a:gd name="connsiteX127" fmla="*/ 2112317 w 2351684"/>
              <a:gd name="connsiteY127" fmla="*/ 158695 h 2211384"/>
              <a:gd name="connsiteX128" fmla="*/ 2091380 w 2351684"/>
              <a:gd name="connsiteY128" fmla="*/ 146567 h 2211384"/>
              <a:gd name="connsiteX129" fmla="*/ 2085376 w 2351684"/>
              <a:gd name="connsiteY129" fmla="*/ 139167 h 2211384"/>
              <a:gd name="connsiteX130" fmla="*/ 2076422 w 2351684"/>
              <a:gd name="connsiteY130" fmla="*/ 131766 h 2211384"/>
              <a:gd name="connsiteX131" fmla="*/ 2067441 w 2351684"/>
              <a:gd name="connsiteY131" fmla="*/ 124572 h 2211384"/>
              <a:gd name="connsiteX132" fmla="*/ 2055459 w 2351684"/>
              <a:gd name="connsiteY132" fmla="*/ 119638 h 2211384"/>
              <a:gd name="connsiteX133" fmla="*/ 2046504 w 2351684"/>
              <a:gd name="connsiteY133" fmla="*/ 112238 h 2211384"/>
              <a:gd name="connsiteX134" fmla="*/ 2037523 w 2351684"/>
              <a:gd name="connsiteY134" fmla="*/ 107510 h 2211384"/>
              <a:gd name="connsiteX135" fmla="*/ 2028543 w 2351684"/>
              <a:gd name="connsiteY135" fmla="*/ 102576 h 2211384"/>
              <a:gd name="connsiteX136" fmla="*/ 2019563 w 2351684"/>
              <a:gd name="connsiteY136" fmla="*/ 95176 h 2211384"/>
              <a:gd name="connsiteX137" fmla="*/ 2010582 w 2351684"/>
              <a:gd name="connsiteY137" fmla="*/ 90242 h 2211384"/>
              <a:gd name="connsiteX138" fmla="*/ 1998626 w 2351684"/>
              <a:gd name="connsiteY138" fmla="*/ 85514 h 2211384"/>
              <a:gd name="connsiteX139" fmla="*/ 1989645 w 2351684"/>
              <a:gd name="connsiteY139" fmla="*/ 78114 h 2211384"/>
              <a:gd name="connsiteX140" fmla="*/ 1980665 w 2351684"/>
              <a:gd name="connsiteY140" fmla="*/ 75647 h 2211384"/>
              <a:gd name="connsiteX141" fmla="*/ 1968708 w 2351684"/>
              <a:gd name="connsiteY141" fmla="*/ 70714 h 2211384"/>
              <a:gd name="connsiteX142" fmla="*/ 1959728 w 2351684"/>
              <a:gd name="connsiteY142" fmla="*/ 65986 h 2211384"/>
              <a:gd name="connsiteX143" fmla="*/ 1947746 w 2351684"/>
              <a:gd name="connsiteY143" fmla="*/ 61052 h 2211384"/>
              <a:gd name="connsiteX144" fmla="*/ 1935788 w 2351684"/>
              <a:gd name="connsiteY144" fmla="*/ 58585 h 2211384"/>
              <a:gd name="connsiteX145" fmla="*/ 1926808 w 2351684"/>
              <a:gd name="connsiteY145" fmla="*/ 53652 h 2211384"/>
              <a:gd name="connsiteX146" fmla="*/ 1914851 w 2351684"/>
              <a:gd name="connsiteY146" fmla="*/ 48718 h 2211384"/>
              <a:gd name="connsiteX147" fmla="*/ 1905871 w 2351684"/>
              <a:gd name="connsiteY147" fmla="*/ 43990 h 2211384"/>
              <a:gd name="connsiteX148" fmla="*/ 1893889 w 2351684"/>
              <a:gd name="connsiteY148" fmla="*/ 41524 h 2211384"/>
              <a:gd name="connsiteX149" fmla="*/ 1884908 w 2351684"/>
              <a:gd name="connsiteY149" fmla="*/ 36590 h 2211384"/>
              <a:gd name="connsiteX150" fmla="*/ 1872951 w 2351684"/>
              <a:gd name="connsiteY150" fmla="*/ 34123 h 2211384"/>
              <a:gd name="connsiteX151" fmla="*/ 1860994 w 2351684"/>
              <a:gd name="connsiteY151" fmla="*/ 31656 h 2211384"/>
              <a:gd name="connsiteX152" fmla="*/ 1849012 w 2351684"/>
              <a:gd name="connsiteY152" fmla="*/ 29190 h 2211384"/>
              <a:gd name="connsiteX153" fmla="*/ 1840032 w 2351684"/>
              <a:gd name="connsiteY153" fmla="*/ 26723 h 2211384"/>
              <a:gd name="connsiteX154" fmla="*/ 1828075 w 2351684"/>
              <a:gd name="connsiteY154" fmla="*/ 24256 h 2211384"/>
              <a:gd name="connsiteX155" fmla="*/ 1816093 w 2351684"/>
              <a:gd name="connsiteY155" fmla="*/ 19528 h 2211384"/>
              <a:gd name="connsiteX156" fmla="*/ 1804136 w 2351684"/>
              <a:gd name="connsiteY156" fmla="*/ 19528 h 2211384"/>
              <a:gd name="connsiteX157" fmla="*/ 1792154 w 2351684"/>
              <a:gd name="connsiteY157" fmla="*/ 14595 h 2211384"/>
              <a:gd name="connsiteX158" fmla="*/ 1780197 w 2351684"/>
              <a:gd name="connsiteY158" fmla="*/ 14595 h 2211384"/>
              <a:gd name="connsiteX159" fmla="*/ 1768240 w 2351684"/>
              <a:gd name="connsiteY159" fmla="*/ 12128 h 2211384"/>
              <a:gd name="connsiteX160" fmla="*/ 1756257 w 2351684"/>
              <a:gd name="connsiteY160" fmla="*/ 12128 h 2211384"/>
              <a:gd name="connsiteX161" fmla="*/ 1747277 w 2351684"/>
              <a:gd name="connsiteY161" fmla="*/ 7194 h 2211384"/>
              <a:gd name="connsiteX162" fmla="*/ 1732319 w 2351684"/>
              <a:gd name="connsiteY162" fmla="*/ 7194 h 2211384"/>
              <a:gd name="connsiteX163" fmla="*/ 1723338 w 2351684"/>
              <a:gd name="connsiteY163" fmla="*/ 4728 h 2211384"/>
              <a:gd name="connsiteX164" fmla="*/ 1708380 w 2351684"/>
              <a:gd name="connsiteY164" fmla="*/ 4728 h 2211384"/>
              <a:gd name="connsiteX165" fmla="*/ 1699399 w 2351684"/>
              <a:gd name="connsiteY165" fmla="*/ 2261 h 2211384"/>
              <a:gd name="connsiteX166" fmla="*/ 1684440 w 2351684"/>
              <a:gd name="connsiteY166" fmla="*/ 2261 h 2211384"/>
              <a:gd name="connsiteX167" fmla="*/ 1672483 w 2351684"/>
              <a:gd name="connsiteY167" fmla="*/ 2261 h 2211384"/>
              <a:gd name="connsiteX168" fmla="*/ 1660526 w 2351684"/>
              <a:gd name="connsiteY168" fmla="*/ 2261 h 2211384"/>
              <a:gd name="connsiteX169" fmla="*/ 1648545 w 2351684"/>
              <a:gd name="connsiteY169" fmla="*/ 0 h 2211384"/>
              <a:gd name="connsiteX170" fmla="*/ 1636587 w 2351684"/>
              <a:gd name="connsiteY170" fmla="*/ 0 h 2211384"/>
              <a:gd name="connsiteX171" fmla="*/ 1624605 w 2351684"/>
              <a:gd name="connsiteY171" fmla="*/ 0 h 2211384"/>
              <a:gd name="connsiteX172" fmla="*/ 1612648 w 2351684"/>
              <a:gd name="connsiteY172" fmla="*/ 0 h 2211384"/>
              <a:gd name="connsiteX173" fmla="*/ 1597690 w 2351684"/>
              <a:gd name="connsiteY173" fmla="*/ 0 h 2211384"/>
              <a:gd name="connsiteX174" fmla="*/ 1585707 w 2351684"/>
              <a:gd name="connsiteY174" fmla="*/ 0 h 2211384"/>
              <a:gd name="connsiteX175" fmla="*/ 1573750 w 2351684"/>
              <a:gd name="connsiteY175" fmla="*/ 2261 h 2211384"/>
              <a:gd name="connsiteX176" fmla="*/ 1558791 w 2351684"/>
              <a:gd name="connsiteY176" fmla="*/ 2261 h 2211384"/>
              <a:gd name="connsiteX177" fmla="*/ 1546809 w 2351684"/>
              <a:gd name="connsiteY177" fmla="*/ 2261 h 2211384"/>
              <a:gd name="connsiteX178" fmla="*/ 1534852 w 2351684"/>
              <a:gd name="connsiteY178" fmla="*/ 2261 h 2211384"/>
              <a:gd name="connsiteX179" fmla="*/ 1522870 w 2351684"/>
              <a:gd name="connsiteY179" fmla="*/ 4728 h 2211384"/>
              <a:gd name="connsiteX180" fmla="*/ 1507911 w 2351684"/>
              <a:gd name="connsiteY180" fmla="*/ 7194 h 2211384"/>
              <a:gd name="connsiteX181" fmla="*/ 1495955 w 2351684"/>
              <a:gd name="connsiteY181" fmla="*/ 7194 h 2211384"/>
              <a:gd name="connsiteX182" fmla="*/ 1483972 w 2351684"/>
              <a:gd name="connsiteY182" fmla="*/ 7194 h 2211384"/>
              <a:gd name="connsiteX183" fmla="*/ 1469014 w 2351684"/>
              <a:gd name="connsiteY183" fmla="*/ 9661 h 2211384"/>
              <a:gd name="connsiteX184" fmla="*/ 1457056 w 2351684"/>
              <a:gd name="connsiteY184" fmla="*/ 12128 h 2211384"/>
              <a:gd name="connsiteX185" fmla="*/ 1445074 w 2351684"/>
              <a:gd name="connsiteY185" fmla="*/ 14595 h 2211384"/>
              <a:gd name="connsiteX186" fmla="*/ 1430115 w 2351684"/>
              <a:gd name="connsiteY186" fmla="*/ 14595 h 2211384"/>
              <a:gd name="connsiteX187" fmla="*/ 1418159 w 2351684"/>
              <a:gd name="connsiteY187" fmla="*/ 19528 h 2211384"/>
              <a:gd name="connsiteX188" fmla="*/ 1403200 w 2351684"/>
              <a:gd name="connsiteY188" fmla="*/ 21995 h 2211384"/>
              <a:gd name="connsiteX189" fmla="*/ 1391218 w 2351684"/>
              <a:gd name="connsiteY189" fmla="*/ 24256 h 2211384"/>
              <a:gd name="connsiteX190" fmla="*/ 1376259 w 2351684"/>
              <a:gd name="connsiteY190" fmla="*/ 26723 h 2211384"/>
              <a:gd name="connsiteX191" fmla="*/ 1364302 w 2351684"/>
              <a:gd name="connsiteY191" fmla="*/ 29190 h 2211384"/>
              <a:gd name="connsiteX192" fmla="*/ 1349343 w 2351684"/>
              <a:gd name="connsiteY192" fmla="*/ 31656 h 2211384"/>
              <a:gd name="connsiteX193" fmla="*/ 1334384 w 2351684"/>
              <a:gd name="connsiteY193" fmla="*/ 36590 h 2211384"/>
              <a:gd name="connsiteX194" fmla="*/ 1322403 w 2351684"/>
              <a:gd name="connsiteY194" fmla="*/ 39057 h 2211384"/>
              <a:gd name="connsiteX195" fmla="*/ 1307443 w 2351684"/>
              <a:gd name="connsiteY195" fmla="*/ 41524 h 2211384"/>
              <a:gd name="connsiteX196" fmla="*/ 1292484 w 2351684"/>
              <a:gd name="connsiteY196" fmla="*/ 46252 h 2211384"/>
              <a:gd name="connsiteX197" fmla="*/ 1277525 w 2351684"/>
              <a:gd name="connsiteY197" fmla="*/ 48718 h 2211384"/>
              <a:gd name="connsiteX198" fmla="*/ 1262567 w 2351684"/>
              <a:gd name="connsiteY198" fmla="*/ 53652 h 2211384"/>
              <a:gd name="connsiteX199" fmla="*/ 1247608 w 2351684"/>
              <a:gd name="connsiteY199" fmla="*/ 58585 h 2211384"/>
              <a:gd name="connsiteX200" fmla="*/ 1232649 w 2351684"/>
              <a:gd name="connsiteY200" fmla="*/ 63519 h 2211384"/>
              <a:gd name="connsiteX201" fmla="*/ 1217690 w 2351684"/>
              <a:gd name="connsiteY201" fmla="*/ 65986 h 2211384"/>
              <a:gd name="connsiteX202" fmla="*/ 1202732 w 2351684"/>
              <a:gd name="connsiteY202" fmla="*/ 70714 h 2211384"/>
              <a:gd name="connsiteX203" fmla="*/ 1187773 w 2351684"/>
              <a:gd name="connsiteY203" fmla="*/ 75647 h 2211384"/>
              <a:gd name="connsiteX204" fmla="*/ 1172814 w 2351684"/>
              <a:gd name="connsiteY204" fmla="*/ 83048 h 2211384"/>
              <a:gd name="connsiteX205" fmla="*/ 1160832 w 2351684"/>
              <a:gd name="connsiteY205" fmla="*/ 85514 h 2211384"/>
              <a:gd name="connsiteX206" fmla="*/ 1142896 w 2351684"/>
              <a:gd name="connsiteY206" fmla="*/ 92709 h 2211384"/>
              <a:gd name="connsiteX207" fmla="*/ 1130914 w 2351684"/>
              <a:gd name="connsiteY207" fmla="*/ 97643 h 2211384"/>
              <a:gd name="connsiteX208" fmla="*/ 1112954 w 2351684"/>
              <a:gd name="connsiteY208" fmla="*/ 105043 h 2211384"/>
              <a:gd name="connsiteX209" fmla="*/ 1100997 w 2351684"/>
              <a:gd name="connsiteY209" fmla="*/ 109977 h 2211384"/>
              <a:gd name="connsiteX210" fmla="*/ 1086038 w 2351684"/>
              <a:gd name="connsiteY210" fmla="*/ 114705 h 2211384"/>
              <a:gd name="connsiteX211" fmla="*/ 1071079 w 2351684"/>
              <a:gd name="connsiteY211" fmla="*/ 122105 h 2211384"/>
              <a:gd name="connsiteX212" fmla="*/ 1056120 w 2351684"/>
              <a:gd name="connsiteY212" fmla="*/ 127038 h 2211384"/>
              <a:gd name="connsiteX213" fmla="*/ 1041162 w 2351684"/>
              <a:gd name="connsiteY213" fmla="*/ 134233 h 2211384"/>
              <a:gd name="connsiteX214" fmla="*/ 1026203 w 2351684"/>
              <a:gd name="connsiteY214" fmla="*/ 141634 h 2211384"/>
              <a:gd name="connsiteX215" fmla="*/ 1011244 w 2351684"/>
              <a:gd name="connsiteY215" fmla="*/ 149034 h 2211384"/>
              <a:gd name="connsiteX216" fmla="*/ 996285 w 2351684"/>
              <a:gd name="connsiteY216" fmla="*/ 156229 h 2211384"/>
              <a:gd name="connsiteX217" fmla="*/ 981302 w 2351684"/>
              <a:gd name="connsiteY217" fmla="*/ 161162 h 2211384"/>
              <a:gd name="connsiteX218" fmla="*/ 966342 w 2351684"/>
              <a:gd name="connsiteY218" fmla="*/ 168563 h 2211384"/>
              <a:gd name="connsiteX219" fmla="*/ 951383 w 2351684"/>
              <a:gd name="connsiteY219" fmla="*/ 178224 h 2211384"/>
              <a:gd name="connsiteX220" fmla="*/ 936425 w 2351684"/>
              <a:gd name="connsiteY220" fmla="*/ 185625 h 2211384"/>
              <a:gd name="connsiteX221" fmla="*/ 924468 w 2351684"/>
              <a:gd name="connsiteY221" fmla="*/ 193025 h 2211384"/>
              <a:gd name="connsiteX222" fmla="*/ 909509 w 2351684"/>
              <a:gd name="connsiteY222" fmla="*/ 202686 h 2211384"/>
              <a:gd name="connsiteX223" fmla="*/ 894550 w 2351684"/>
              <a:gd name="connsiteY223" fmla="*/ 210087 h 2211384"/>
              <a:gd name="connsiteX224" fmla="*/ 879592 w 2351684"/>
              <a:gd name="connsiteY224" fmla="*/ 219748 h 2211384"/>
              <a:gd name="connsiteX225" fmla="*/ 864633 w 2351684"/>
              <a:gd name="connsiteY225" fmla="*/ 227149 h 2211384"/>
              <a:gd name="connsiteX226" fmla="*/ 849674 w 2351684"/>
              <a:gd name="connsiteY226" fmla="*/ 234549 h 2211384"/>
              <a:gd name="connsiteX227" fmla="*/ 837692 w 2351684"/>
              <a:gd name="connsiteY227" fmla="*/ 244211 h 2211384"/>
              <a:gd name="connsiteX228" fmla="*/ 822733 w 2351684"/>
              <a:gd name="connsiteY228" fmla="*/ 251611 h 2211384"/>
              <a:gd name="connsiteX229" fmla="*/ 807774 w 2351684"/>
              <a:gd name="connsiteY229" fmla="*/ 261478 h 2211384"/>
              <a:gd name="connsiteX230" fmla="*/ 792815 w 2351684"/>
              <a:gd name="connsiteY230" fmla="*/ 268673 h 2211384"/>
              <a:gd name="connsiteX231" fmla="*/ 777857 w 2351684"/>
              <a:gd name="connsiteY231" fmla="*/ 278540 h 2211384"/>
              <a:gd name="connsiteX232" fmla="*/ 762898 w 2351684"/>
              <a:gd name="connsiteY232" fmla="*/ 288201 h 2211384"/>
              <a:gd name="connsiteX233" fmla="*/ 750916 w 2351684"/>
              <a:gd name="connsiteY233" fmla="*/ 298069 h 2211384"/>
              <a:gd name="connsiteX234" fmla="*/ 735957 w 2351684"/>
              <a:gd name="connsiteY234" fmla="*/ 307730 h 2211384"/>
              <a:gd name="connsiteX235" fmla="*/ 724000 w 2351684"/>
              <a:gd name="connsiteY235" fmla="*/ 317597 h 2211384"/>
              <a:gd name="connsiteX236" fmla="*/ 709041 w 2351684"/>
              <a:gd name="connsiteY236" fmla="*/ 327259 h 2211384"/>
              <a:gd name="connsiteX237" fmla="*/ 694082 w 2351684"/>
              <a:gd name="connsiteY237" fmla="*/ 339593 h 2211384"/>
              <a:gd name="connsiteX238" fmla="*/ 682101 w 2351684"/>
              <a:gd name="connsiteY238" fmla="*/ 349254 h 2211384"/>
              <a:gd name="connsiteX239" fmla="*/ 667141 w 2351684"/>
              <a:gd name="connsiteY239" fmla="*/ 359121 h 2211384"/>
              <a:gd name="connsiteX240" fmla="*/ 652182 w 2351684"/>
              <a:gd name="connsiteY240" fmla="*/ 371250 h 2211384"/>
              <a:gd name="connsiteX241" fmla="*/ 640226 w 2351684"/>
              <a:gd name="connsiteY241" fmla="*/ 381117 h 2211384"/>
              <a:gd name="connsiteX242" fmla="*/ 628243 w 2351684"/>
              <a:gd name="connsiteY242" fmla="*/ 390984 h 2211384"/>
              <a:gd name="connsiteX243" fmla="*/ 613285 w 2351684"/>
              <a:gd name="connsiteY243" fmla="*/ 403112 h 2211384"/>
              <a:gd name="connsiteX244" fmla="*/ 601328 w 2351684"/>
              <a:gd name="connsiteY244" fmla="*/ 412979 h 2211384"/>
              <a:gd name="connsiteX245" fmla="*/ 586369 w 2351684"/>
              <a:gd name="connsiteY245" fmla="*/ 425107 h 2211384"/>
              <a:gd name="connsiteX246" fmla="*/ 574387 w 2351684"/>
              <a:gd name="connsiteY246" fmla="*/ 437236 h 2211384"/>
              <a:gd name="connsiteX247" fmla="*/ 562430 w 2351684"/>
              <a:gd name="connsiteY247" fmla="*/ 449570 h 2211384"/>
              <a:gd name="connsiteX248" fmla="*/ 547471 w 2351684"/>
              <a:gd name="connsiteY248" fmla="*/ 461698 h 2211384"/>
              <a:gd name="connsiteX249" fmla="*/ 535489 w 2351684"/>
              <a:gd name="connsiteY249" fmla="*/ 471565 h 2211384"/>
              <a:gd name="connsiteX250" fmla="*/ 520530 w 2351684"/>
              <a:gd name="connsiteY250" fmla="*/ 483694 h 2211384"/>
              <a:gd name="connsiteX251" fmla="*/ 508573 w 2351684"/>
              <a:gd name="connsiteY251" fmla="*/ 496027 h 2211384"/>
              <a:gd name="connsiteX252" fmla="*/ 496591 w 2351684"/>
              <a:gd name="connsiteY252" fmla="*/ 508156 h 2211384"/>
              <a:gd name="connsiteX253" fmla="*/ 481632 w 2351684"/>
              <a:gd name="connsiteY253" fmla="*/ 520490 h 2211384"/>
              <a:gd name="connsiteX254" fmla="*/ 469675 w 2351684"/>
              <a:gd name="connsiteY254" fmla="*/ 535085 h 2211384"/>
              <a:gd name="connsiteX255" fmla="*/ 457693 w 2351684"/>
              <a:gd name="connsiteY255" fmla="*/ 547213 h 2211384"/>
              <a:gd name="connsiteX256" fmla="*/ 442734 w 2351684"/>
              <a:gd name="connsiteY256" fmla="*/ 562014 h 2211384"/>
              <a:gd name="connsiteX257" fmla="*/ 421797 w 2351684"/>
              <a:gd name="connsiteY257" fmla="*/ 586476 h 2211384"/>
              <a:gd name="connsiteX258" fmla="*/ 397858 w 2351684"/>
              <a:gd name="connsiteY258" fmla="*/ 610733 h 2211384"/>
              <a:gd name="connsiteX259" fmla="*/ 376921 w 2351684"/>
              <a:gd name="connsiteY259" fmla="*/ 635195 h 2211384"/>
              <a:gd name="connsiteX260" fmla="*/ 352982 w 2351684"/>
              <a:gd name="connsiteY260" fmla="*/ 662124 h 2211384"/>
              <a:gd name="connsiteX261" fmla="*/ 335021 w 2351684"/>
              <a:gd name="connsiteY261" fmla="*/ 686586 h 2211384"/>
              <a:gd name="connsiteX262" fmla="*/ 314083 w 2351684"/>
              <a:gd name="connsiteY262" fmla="*/ 713515 h 2211384"/>
              <a:gd name="connsiteX263" fmla="*/ 293146 w 2351684"/>
              <a:gd name="connsiteY263" fmla="*/ 737977 h 2211384"/>
              <a:gd name="connsiteX264" fmla="*/ 275186 w 2351684"/>
              <a:gd name="connsiteY264" fmla="*/ 764701 h 2211384"/>
              <a:gd name="connsiteX265" fmla="*/ 257225 w 2351684"/>
              <a:gd name="connsiteY265" fmla="*/ 791629 h 2211384"/>
              <a:gd name="connsiteX266" fmla="*/ 239290 w 2351684"/>
              <a:gd name="connsiteY266" fmla="*/ 816092 h 2211384"/>
              <a:gd name="connsiteX267" fmla="*/ 221329 w 2351684"/>
              <a:gd name="connsiteY267" fmla="*/ 843021 h 2211384"/>
              <a:gd name="connsiteX268" fmla="*/ 203368 w 2351684"/>
              <a:gd name="connsiteY268" fmla="*/ 869744 h 2211384"/>
              <a:gd name="connsiteX269" fmla="*/ 188410 w 2351684"/>
              <a:gd name="connsiteY269" fmla="*/ 896673 h 2211384"/>
              <a:gd name="connsiteX270" fmla="*/ 173451 w 2351684"/>
              <a:gd name="connsiteY270" fmla="*/ 923602 h 2211384"/>
              <a:gd name="connsiteX271" fmla="*/ 158492 w 2351684"/>
              <a:gd name="connsiteY271" fmla="*/ 950531 h 2211384"/>
              <a:gd name="connsiteX272" fmla="*/ 143533 w 2351684"/>
              <a:gd name="connsiteY272" fmla="*/ 977255 h 2211384"/>
              <a:gd name="connsiteX273" fmla="*/ 131576 w 2351684"/>
              <a:gd name="connsiteY273" fmla="*/ 1004184 h 2211384"/>
              <a:gd name="connsiteX274" fmla="*/ 116542 w 2351684"/>
              <a:gd name="connsiteY274" fmla="*/ 1031113 h 2211384"/>
              <a:gd name="connsiteX275" fmla="*/ 107713 w 2351684"/>
              <a:gd name="connsiteY275" fmla="*/ 1058042 h 2211384"/>
              <a:gd name="connsiteX276" fmla="*/ 92578 w 2351684"/>
              <a:gd name="connsiteY276" fmla="*/ 1084970 h 2211384"/>
              <a:gd name="connsiteX277" fmla="*/ 83749 w 2351684"/>
              <a:gd name="connsiteY277" fmla="*/ 1109227 h 2211384"/>
              <a:gd name="connsiteX278" fmla="*/ 71640 w 2351684"/>
              <a:gd name="connsiteY278" fmla="*/ 1138623 h 2211384"/>
              <a:gd name="connsiteX279" fmla="*/ 62811 w 2351684"/>
              <a:gd name="connsiteY279" fmla="*/ 1163085 h 2211384"/>
              <a:gd name="connsiteX280" fmla="*/ 53730 w 2351684"/>
              <a:gd name="connsiteY280" fmla="*/ 1192481 h 2211384"/>
              <a:gd name="connsiteX281" fmla="*/ 47676 w 2351684"/>
              <a:gd name="connsiteY281" fmla="*/ 1216738 h 2211384"/>
              <a:gd name="connsiteX282" fmla="*/ 38847 w 2351684"/>
              <a:gd name="connsiteY282" fmla="*/ 1243667 h 2211384"/>
              <a:gd name="connsiteX283" fmla="*/ 32793 w 2351684"/>
              <a:gd name="connsiteY283" fmla="*/ 1270596 h 2211384"/>
              <a:gd name="connsiteX284" fmla="*/ 26738 w 2351684"/>
              <a:gd name="connsiteY284" fmla="*/ 1295058 h 2211384"/>
              <a:gd name="connsiteX285" fmla="*/ 20937 w 2351684"/>
              <a:gd name="connsiteY285" fmla="*/ 1321987 h 2211384"/>
              <a:gd name="connsiteX286" fmla="*/ 14882 w 2351684"/>
              <a:gd name="connsiteY286" fmla="*/ 1348710 h 2211384"/>
              <a:gd name="connsiteX287" fmla="*/ 11855 w 2351684"/>
              <a:gd name="connsiteY287" fmla="*/ 1375639 h 2211384"/>
              <a:gd name="connsiteX288" fmla="*/ 5801 w 2351684"/>
              <a:gd name="connsiteY288" fmla="*/ 1400102 h 2211384"/>
              <a:gd name="connsiteX289" fmla="*/ 5801 w 2351684"/>
              <a:gd name="connsiteY289" fmla="*/ 1424564 h 2211384"/>
              <a:gd name="connsiteX290" fmla="*/ 3026 w 2351684"/>
              <a:gd name="connsiteY290" fmla="*/ 1451493 h 2211384"/>
              <a:gd name="connsiteX291" fmla="*/ 0 w 2351684"/>
              <a:gd name="connsiteY291" fmla="*/ 1475955 h 2211384"/>
              <a:gd name="connsiteX292" fmla="*/ 0 w 2351684"/>
              <a:gd name="connsiteY292" fmla="*/ 1500212 h 2211384"/>
              <a:gd name="connsiteX293" fmla="*/ 0 w 2351684"/>
              <a:gd name="connsiteY293" fmla="*/ 1524674 h 2211384"/>
              <a:gd name="connsiteX294" fmla="*/ 0 w 2351684"/>
              <a:gd name="connsiteY294" fmla="*/ 1549136 h 2211384"/>
              <a:gd name="connsiteX295" fmla="*/ 0 w 2351684"/>
              <a:gd name="connsiteY295" fmla="*/ 1573598 h 2211384"/>
              <a:gd name="connsiteX296" fmla="*/ 3026 w 2351684"/>
              <a:gd name="connsiteY296" fmla="*/ 1598040 h 2211384"/>
              <a:gd name="connsiteX297" fmla="*/ 5801 w 2351684"/>
              <a:gd name="connsiteY297" fmla="*/ 1622461 h 2211384"/>
              <a:gd name="connsiteX298" fmla="*/ 8828 w 2351684"/>
              <a:gd name="connsiteY298" fmla="*/ 1644456 h 2211384"/>
              <a:gd name="connsiteX299" fmla="*/ 11855 w 2351684"/>
              <a:gd name="connsiteY299" fmla="*/ 1668898 h 2211384"/>
              <a:gd name="connsiteX300" fmla="*/ 17910 w 2351684"/>
              <a:gd name="connsiteY300" fmla="*/ 1690894 h 2211384"/>
              <a:gd name="connsiteX301" fmla="*/ 20937 w 2351684"/>
              <a:gd name="connsiteY301" fmla="*/ 1712889 h 2211384"/>
              <a:gd name="connsiteX302" fmla="*/ 26739 w 2351684"/>
              <a:gd name="connsiteY302" fmla="*/ 1734884 h 2211384"/>
              <a:gd name="connsiteX303" fmla="*/ 35820 w 2351684"/>
              <a:gd name="connsiteY303" fmla="*/ 1756859 h 2211384"/>
              <a:gd name="connsiteX304" fmla="*/ 41874 w 2351684"/>
              <a:gd name="connsiteY304" fmla="*/ 1781301 h 2211384"/>
              <a:gd name="connsiteX305" fmla="*/ 50703 w 2351684"/>
              <a:gd name="connsiteY305" fmla="*/ 1800850 h 2211384"/>
              <a:gd name="connsiteX306" fmla="*/ 56757 w 2351684"/>
              <a:gd name="connsiteY306" fmla="*/ 1822846 h 2211384"/>
              <a:gd name="connsiteX307" fmla="*/ 68613 w 2351684"/>
              <a:gd name="connsiteY307" fmla="*/ 1842395 h 2211384"/>
              <a:gd name="connsiteX308" fmla="*/ 77695 w 2351684"/>
              <a:gd name="connsiteY308" fmla="*/ 1861944 h 2211384"/>
              <a:gd name="connsiteX309" fmla="*/ 89551 w 2351684"/>
              <a:gd name="connsiteY309" fmla="*/ 1881493 h 2211384"/>
              <a:gd name="connsiteX310" fmla="*/ 101658 w 2351684"/>
              <a:gd name="connsiteY310" fmla="*/ 1901042 h 2211384"/>
              <a:gd name="connsiteX311" fmla="*/ 113515 w 2351684"/>
              <a:gd name="connsiteY311" fmla="*/ 1920592 h 2211384"/>
              <a:gd name="connsiteX312" fmla="*/ 125572 w 2351684"/>
              <a:gd name="connsiteY312" fmla="*/ 1937695 h 2211384"/>
              <a:gd name="connsiteX313" fmla="*/ 137555 w 2351684"/>
              <a:gd name="connsiteY313" fmla="*/ 1954798 h 2211384"/>
              <a:gd name="connsiteX314" fmla="*/ 152513 w 2351684"/>
              <a:gd name="connsiteY314" fmla="*/ 1974347 h 2211384"/>
              <a:gd name="connsiteX315" fmla="*/ 167472 w 2351684"/>
              <a:gd name="connsiteY315" fmla="*/ 1991450 h 2211384"/>
              <a:gd name="connsiteX316" fmla="*/ 182431 w 2351684"/>
              <a:gd name="connsiteY316" fmla="*/ 2008553 h 2211384"/>
              <a:gd name="connsiteX317" fmla="*/ 200392 w 2351684"/>
              <a:gd name="connsiteY317" fmla="*/ 2023230 h 2211384"/>
              <a:gd name="connsiteX318" fmla="*/ 218327 w 2351684"/>
              <a:gd name="connsiteY318" fmla="*/ 2037887 h 2211384"/>
              <a:gd name="connsiteX319" fmla="*/ 233286 w 2351684"/>
              <a:gd name="connsiteY319" fmla="*/ 2054990 h 2211384"/>
              <a:gd name="connsiteX320" fmla="*/ 251247 w 2351684"/>
              <a:gd name="connsiteY320" fmla="*/ 2069647 h 22113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</a:cxnLst>
            <a:rect l="l" t="t" r="r" b="b"/>
            <a:pathLst>
              <a:path w="2351684" h="2211384">
                <a:moveTo>
                  <a:pt x="251247" y="2069647"/>
                </a:moveTo>
                <a:lnTo>
                  <a:pt x="272184" y="2081857"/>
                </a:lnTo>
                <a:lnTo>
                  <a:pt x="293147" y="2094088"/>
                </a:lnTo>
                <a:lnTo>
                  <a:pt x="314083" y="2106299"/>
                </a:lnTo>
                <a:lnTo>
                  <a:pt x="332044" y="2118530"/>
                </a:lnTo>
                <a:lnTo>
                  <a:pt x="355958" y="2128294"/>
                </a:lnTo>
                <a:lnTo>
                  <a:pt x="376921" y="2138079"/>
                </a:lnTo>
                <a:lnTo>
                  <a:pt x="397858" y="2147844"/>
                </a:lnTo>
                <a:lnTo>
                  <a:pt x="418796" y="2157629"/>
                </a:lnTo>
                <a:lnTo>
                  <a:pt x="442734" y="2164947"/>
                </a:lnTo>
                <a:lnTo>
                  <a:pt x="466673" y="2172285"/>
                </a:lnTo>
                <a:lnTo>
                  <a:pt x="490613" y="2179603"/>
                </a:lnTo>
                <a:lnTo>
                  <a:pt x="511550" y="2186942"/>
                </a:lnTo>
                <a:lnTo>
                  <a:pt x="538491" y="2191835"/>
                </a:lnTo>
                <a:lnTo>
                  <a:pt x="562430" y="2196707"/>
                </a:lnTo>
                <a:lnTo>
                  <a:pt x="586369" y="2199152"/>
                </a:lnTo>
                <a:lnTo>
                  <a:pt x="610308" y="2204045"/>
                </a:lnTo>
                <a:lnTo>
                  <a:pt x="637224" y="2206491"/>
                </a:lnTo>
                <a:lnTo>
                  <a:pt x="661163" y="2208938"/>
                </a:lnTo>
                <a:lnTo>
                  <a:pt x="688079" y="2208938"/>
                </a:lnTo>
                <a:lnTo>
                  <a:pt x="715020" y="2211384"/>
                </a:lnTo>
                <a:lnTo>
                  <a:pt x="741936" y="2211384"/>
                </a:lnTo>
                <a:lnTo>
                  <a:pt x="768877" y="2211384"/>
                </a:lnTo>
                <a:lnTo>
                  <a:pt x="792815" y="2208938"/>
                </a:lnTo>
                <a:lnTo>
                  <a:pt x="819732" y="2208938"/>
                </a:lnTo>
                <a:lnTo>
                  <a:pt x="849674" y="2204045"/>
                </a:lnTo>
                <a:lnTo>
                  <a:pt x="876590" y="2201599"/>
                </a:lnTo>
                <a:lnTo>
                  <a:pt x="903531" y="2199152"/>
                </a:lnTo>
                <a:lnTo>
                  <a:pt x="930447" y="2194281"/>
                </a:lnTo>
                <a:lnTo>
                  <a:pt x="957388" y="2189388"/>
                </a:lnTo>
                <a:lnTo>
                  <a:pt x="984304" y="2184496"/>
                </a:lnTo>
                <a:lnTo>
                  <a:pt x="1014221" y="2177157"/>
                </a:lnTo>
                <a:lnTo>
                  <a:pt x="1041162" y="2172285"/>
                </a:lnTo>
                <a:lnTo>
                  <a:pt x="1068078" y="2162500"/>
                </a:lnTo>
                <a:lnTo>
                  <a:pt x="1097995" y="2155182"/>
                </a:lnTo>
                <a:lnTo>
                  <a:pt x="1124936" y="2145398"/>
                </a:lnTo>
                <a:lnTo>
                  <a:pt x="1151852" y="2138079"/>
                </a:lnTo>
                <a:lnTo>
                  <a:pt x="1181795" y="2128294"/>
                </a:lnTo>
                <a:lnTo>
                  <a:pt x="1211712" y="2118530"/>
                </a:lnTo>
                <a:lnTo>
                  <a:pt x="1238629" y="2106299"/>
                </a:lnTo>
                <a:lnTo>
                  <a:pt x="1265570" y="2096535"/>
                </a:lnTo>
                <a:lnTo>
                  <a:pt x="1295487" y="2081857"/>
                </a:lnTo>
                <a:lnTo>
                  <a:pt x="1322403" y="2069647"/>
                </a:lnTo>
                <a:lnTo>
                  <a:pt x="1352320" y="2057436"/>
                </a:lnTo>
                <a:lnTo>
                  <a:pt x="1379261" y="2042759"/>
                </a:lnTo>
                <a:lnTo>
                  <a:pt x="1406176" y="2028102"/>
                </a:lnTo>
                <a:lnTo>
                  <a:pt x="1436120" y="2013445"/>
                </a:lnTo>
                <a:lnTo>
                  <a:pt x="1463035" y="1998789"/>
                </a:lnTo>
                <a:lnTo>
                  <a:pt x="1489976" y="1984132"/>
                </a:lnTo>
                <a:lnTo>
                  <a:pt x="1516892" y="1967008"/>
                </a:lnTo>
                <a:lnTo>
                  <a:pt x="1546810" y="1949905"/>
                </a:lnTo>
                <a:lnTo>
                  <a:pt x="1573751" y="1930356"/>
                </a:lnTo>
                <a:lnTo>
                  <a:pt x="1600666" y="1913253"/>
                </a:lnTo>
                <a:lnTo>
                  <a:pt x="1627607" y="1893704"/>
                </a:lnTo>
                <a:lnTo>
                  <a:pt x="1651547" y="1874154"/>
                </a:lnTo>
                <a:lnTo>
                  <a:pt x="1678462" y="1854605"/>
                </a:lnTo>
                <a:lnTo>
                  <a:pt x="1705403" y="1835056"/>
                </a:lnTo>
                <a:lnTo>
                  <a:pt x="1732319" y="1813061"/>
                </a:lnTo>
                <a:lnTo>
                  <a:pt x="1756258" y="1791086"/>
                </a:lnTo>
                <a:lnTo>
                  <a:pt x="1783199" y="1769090"/>
                </a:lnTo>
                <a:lnTo>
                  <a:pt x="1807138" y="1747095"/>
                </a:lnTo>
                <a:lnTo>
                  <a:pt x="1834053" y="1722653"/>
                </a:lnTo>
                <a:lnTo>
                  <a:pt x="1857993" y="1700658"/>
                </a:lnTo>
                <a:lnTo>
                  <a:pt x="1881932" y="1676237"/>
                </a:lnTo>
                <a:lnTo>
                  <a:pt x="1905872" y="1651795"/>
                </a:lnTo>
                <a:lnTo>
                  <a:pt x="1929810" y="1627354"/>
                </a:lnTo>
                <a:lnTo>
                  <a:pt x="1950748" y="1602912"/>
                </a:lnTo>
                <a:lnTo>
                  <a:pt x="1974687" y="1576044"/>
                </a:lnTo>
                <a:lnTo>
                  <a:pt x="1995624" y="1551603"/>
                </a:lnTo>
                <a:lnTo>
                  <a:pt x="2016561" y="1524674"/>
                </a:lnTo>
                <a:lnTo>
                  <a:pt x="2037524" y="1497745"/>
                </a:lnTo>
                <a:lnTo>
                  <a:pt x="2058461" y="1473488"/>
                </a:lnTo>
                <a:lnTo>
                  <a:pt x="2076422" y="1446559"/>
                </a:lnTo>
                <a:lnTo>
                  <a:pt x="2097359" y="1419630"/>
                </a:lnTo>
                <a:lnTo>
                  <a:pt x="2112318" y="1395168"/>
                </a:lnTo>
                <a:lnTo>
                  <a:pt x="2130278" y="1365978"/>
                </a:lnTo>
                <a:lnTo>
                  <a:pt x="2145237" y="1341516"/>
                </a:lnTo>
                <a:lnTo>
                  <a:pt x="2163172" y="1314587"/>
                </a:lnTo>
                <a:lnTo>
                  <a:pt x="2178131" y="1287658"/>
                </a:lnTo>
                <a:lnTo>
                  <a:pt x="2193115" y="1260729"/>
                </a:lnTo>
                <a:lnTo>
                  <a:pt x="2205072" y="1236472"/>
                </a:lnTo>
                <a:lnTo>
                  <a:pt x="2220031" y="1209543"/>
                </a:lnTo>
                <a:lnTo>
                  <a:pt x="2231988" y="1182614"/>
                </a:lnTo>
                <a:lnTo>
                  <a:pt x="2246972" y="1155685"/>
                </a:lnTo>
                <a:lnTo>
                  <a:pt x="2255927" y="1128962"/>
                </a:lnTo>
                <a:lnTo>
                  <a:pt x="2267909" y="1102033"/>
                </a:lnTo>
                <a:lnTo>
                  <a:pt x="2276889" y="1075104"/>
                </a:lnTo>
                <a:lnTo>
                  <a:pt x="2288847" y="1048175"/>
                </a:lnTo>
                <a:lnTo>
                  <a:pt x="2294825" y="1021246"/>
                </a:lnTo>
                <a:lnTo>
                  <a:pt x="2303805" y="994522"/>
                </a:lnTo>
                <a:lnTo>
                  <a:pt x="2312785" y="967593"/>
                </a:lnTo>
                <a:lnTo>
                  <a:pt x="2318764" y="940664"/>
                </a:lnTo>
                <a:lnTo>
                  <a:pt x="2324743" y="916202"/>
                </a:lnTo>
                <a:lnTo>
                  <a:pt x="2330746" y="889479"/>
                </a:lnTo>
                <a:lnTo>
                  <a:pt x="2333723" y="865016"/>
                </a:lnTo>
                <a:lnTo>
                  <a:pt x="2339726" y="838087"/>
                </a:lnTo>
                <a:lnTo>
                  <a:pt x="2342703" y="813625"/>
                </a:lnTo>
                <a:lnTo>
                  <a:pt x="2345705" y="786696"/>
                </a:lnTo>
                <a:lnTo>
                  <a:pt x="2348682" y="762234"/>
                </a:lnTo>
                <a:lnTo>
                  <a:pt x="2348682" y="735510"/>
                </a:lnTo>
                <a:lnTo>
                  <a:pt x="2348682" y="711048"/>
                </a:lnTo>
                <a:lnTo>
                  <a:pt x="2351683" y="686586"/>
                </a:lnTo>
                <a:lnTo>
                  <a:pt x="2348682" y="662124"/>
                </a:lnTo>
                <a:lnTo>
                  <a:pt x="2348682" y="637662"/>
                </a:lnTo>
                <a:lnTo>
                  <a:pt x="2345705" y="613199"/>
                </a:lnTo>
                <a:lnTo>
                  <a:pt x="2345705" y="588737"/>
                </a:lnTo>
                <a:lnTo>
                  <a:pt x="2342703" y="566742"/>
                </a:lnTo>
                <a:lnTo>
                  <a:pt x="2339726" y="542485"/>
                </a:lnTo>
                <a:lnTo>
                  <a:pt x="2333723" y="520490"/>
                </a:lnTo>
                <a:lnTo>
                  <a:pt x="2327744" y="498494"/>
                </a:lnTo>
                <a:lnTo>
                  <a:pt x="2321766" y="476499"/>
                </a:lnTo>
                <a:lnTo>
                  <a:pt x="2312785" y="454503"/>
                </a:lnTo>
                <a:lnTo>
                  <a:pt x="2306807" y="432508"/>
                </a:lnTo>
                <a:lnTo>
                  <a:pt x="2297827" y="410512"/>
                </a:lnTo>
                <a:lnTo>
                  <a:pt x="2291848" y="388517"/>
                </a:lnTo>
                <a:lnTo>
                  <a:pt x="2282868" y="368988"/>
                </a:lnTo>
                <a:lnTo>
                  <a:pt x="2270886" y="349254"/>
                </a:lnTo>
                <a:lnTo>
                  <a:pt x="2261930" y="329725"/>
                </a:lnTo>
                <a:lnTo>
                  <a:pt x="2249948" y="310197"/>
                </a:lnTo>
                <a:lnTo>
                  <a:pt x="2237992" y="290668"/>
                </a:lnTo>
                <a:lnTo>
                  <a:pt x="2223033" y="273606"/>
                </a:lnTo>
                <a:lnTo>
                  <a:pt x="2211051" y="256544"/>
                </a:lnTo>
                <a:lnTo>
                  <a:pt x="2196092" y="239483"/>
                </a:lnTo>
                <a:lnTo>
                  <a:pt x="2181133" y="222215"/>
                </a:lnTo>
                <a:lnTo>
                  <a:pt x="2163172" y="205153"/>
                </a:lnTo>
                <a:lnTo>
                  <a:pt x="2148213" y="188091"/>
                </a:lnTo>
                <a:lnTo>
                  <a:pt x="2130278" y="173496"/>
                </a:lnTo>
                <a:lnTo>
                  <a:pt x="2112317" y="158695"/>
                </a:lnTo>
                <a:lnTo>
                  <a:pt x="2091380" y="146567"/>
                </a:lnTo>
                <a:lnTo>
                  <a:pt x="2085376" y="139167"/>
                </a:lnTo>
                <a:lnTo>
                  <a:pt x="2076422" y="131766"/>
                </a:lnTo>
                <a:lnTo>
                  <a:pt x="2067441" y="124572"/>
                </a:lnTo>
                <a:lnTo>
                  <a:pt x="2055459" y="119638"/>
                </a:lnTo>
                <a:lnTo>
                  <a:pt x="2046504" y="112238"/>
                </a:lnTo>
                <a:lnTo>
                  <a:pt x="2037523" y="107510"/>
                </a:lnTo>
                <a:lnTo>
                  <a:pt x="2028543" y="102576"/>
                </a:lnTo>
                <a:lnTo>
                  <a:pt x="2019563" y="95176"/>
                </a:lnTo>
                <a:lnTo>
                  <a:pt x="2010582" y="90242"/>
                </a:lnTo>
                <a:lnTo>
                  <a:pt x="1998626" y="85514"/>
                </a:lnTo>
                <a:lnTo>
                  <a:pt x="1989645" y="78114"/>
                </a:lnTo>
                <a:lnTo>
                  <a:pt x="1980665" y="75647"/>
                </a:lnTo>
                <a:lnTo>
                  <a:pt x="1968708" y="70714"/>
                </a:lnTo>
                <a:lnTo>
                  <a:pt x="1959728" y="65986"/>
                </a:lnTo>
                <a:lnTo>
                  <a:pt x="1947746" y="61052"/>
                </a:lnTo>
                <a:lnTo>
                  <a:pt x="1935788" y="58585"/>
                </a:lnTo>
                <a:lnTo>
                  <a:pt x="1926808" y="53652"/>
                </a:lnTo>
                <a:lnTo>
                  <a:pt x="1914851" y="48718"/>
                </a:lnTo>
                <a:lnTo>
                  <a:pt x="1905871" y="43990"/>
                </a:lnTo>
                <a:lnTo>
                  <a:pt x="1893889" y="41524"/>
                </a:lnTo>
                <a:lnTo>
                  <a:pt x="1884908" y="36590"/>
                </a:lnTo>
                <a:lnTo>
                  <a:pt x="1872951" y="34123"/>
                </a:lnTo>
                <a:lnTo>
                  <a:pt x="1860994" y="31656"/>
                </a:lnTo>
                <a:lnTo>
                  <a:pt x="1849012" y="29190"/>
                </a:lnTo>
                <a:lnTo>
                  <a:pt x="1840032" y="26723"/>
                </a:lnTo>
                <a:lnTo>
                  <a:pt x="1828075" y="24256"/>
                </a:lnTo>
                <a:lnTo>
                  <a:pt x="1816093" y="19528"/>
                </a:lnTo>
                <a:lnTo>
                  <a:pt x="1804136" y="19528"/>
                </a:lnTo>
                <a:lnTo>
                  <a:pt x="1792154" y="14595"/>
                </a:lnTo>
                <a:lnTo>
                  <a:pt x="1780197" y="14595"/>
                </a:lnTo>
                <a:lnTo>
                  <a:pt x="1768240" y="12128"/>
                </a:lnTo>
                <a:lnTo>
                  <a:pt x="1756257" y="12128"/>
                </a:lnTo>
                <a:lnTo>
                  <a:pt x="1747277" y="7194"/>
                </a:lnTo>
                <a:lnTo>
                  <a:pt x="1732319" y="7194"/>
                </a:lnTo>
                <a:lnTo>
                  <a:pt x="1723338" y="4728"/>
                </a:lnTo>
                <a:lnTo>
                  <a:pt x="1708380" y="4728"/>
                </a:lnTo>
                <a:lnTo>
                  <a:pt x="1699399" y="2261"/>
                </a:lnTo>
                <a:lnTo>
                  <a:pt x="1684440" y="2261"/>
                </a:lnTo>
                <a:lnTo>
                  <a:pt x="1672483" y="2261"/>
                </a:lnTo>
                <a:lnTo>
                  <a:pt x="1660526" y="2261"/>
                </a:lnTo>
                <a:lnTo>
                  <a:pt x="1648545" y="0"/>
                </a:lnTo>
                <a:lnTo>
                  <a:pt x="1636587" y="0"/>
                </a:lnTo>
                <a:lnTo>
                  <a:pt x="1624605" y="0"/>
                </a:lnTo>
                <a:lnTo>
                  <a:pt x="1612648" y="0"/>
                </a:lnTo>
                <a:lnTo>
                  <a:pt x="1597690" y="0"/>
                </a:lnTo>
                <a:lnTo>
                  <a:pt x="1585707" y="0"/>
                </a:lnTo>
                <a:lnTo>
                  <a:pt x="1573750" y="2261"/>
                </a:lnTo>
                <a:lnTo>
                  <a:pt x="1558791" y="2261"/>
                </a:lnTo>
                <a:lnTo>
                  <a:pt x="1546809" y="2261"/>
                </a:lnTo>
                <a:lnTo>
                  <a:pt x="1534852" y="2261"/>
                </a:lnTo>
                <a:lnTo>
                  <a:pt x="1522870" y="4728"/>
                </a:lnTo>
                <a:lnTo>
                  <a:pt x="1507911" y="7194"/>
                </a:lnTo>
                <a:lnTo>
                  <a:pt x="1495955" y="7194"/>
                </a:lnTo>
                <a:lnTo>
                  <a:pt x="1483972" y="7194"/>
                </a:lnTo>
                <a:lnTo>
                  <a:pt x="1469014" y="9661"/>
                </a:lnTo>
                <a:lnTo>
                  <a:pt x="1457056" y="12128"/>
                </a:lnTo>
                <a:lnTo>
                  <a:pt x="1445074" y="14595"/>
                </a:lnTo>
                <a:lnTo>
                  <a:pt x="1430115" y="14595"/>
                </a:lnTo>
                <a:lnTo>
                  <a:pt x="1418159" y="19528"/>
                </a:lnTo>
                <a:lnTo>
                  <a:pt x="1403200" y="21995"/>
                </a:lnTo>
                <a:lnTo>
                  <a:pt x="1391218" y="24256"/>
                </a:lnTo>
                <a:lnTo>
                  <a:pt x="1376259" y="26723"/>
                </a:lnTo>
                <a:lnTo>
                  <a:pt x="1364302" y="29190"/>
                </a:lnTo>
                <a:lnTo>
                  <a:pt x="1349343" y="31656"/>
                </a:lnTo>
                <a:lnTo>
                  <a:pt x="1334384" y="36590"/>
                </a:lnTo>
                <a:lnTo>
                  <a:pt x="1322403" y="39057"/>
                </a:lnTo>
                <a:lnTo>
                  <a:pt x="1307443" y="41524"/>
                </a:lnTo>
                <a:lnTo>
                  <a:pt x="1292484" y="46252"/>
                </a:lnTo>
                <a:lnTo>
                  <a:pt x="1277525" y="48718"/>
                </a:lnTo>
                <a:lnTo>
                  <a:pt x="1262567" y="53652"/>
                </a:lnTo>
                <a:lnTo>
                  <a:pt x="1247608" y="58585"/>
                </a:lnTo>
                <a:lnTo>
                  <a:pt x="1232649" y="63519"/>
                </a:lnTo>
                <a:lnTo>
                  <a:pt x="1217690" y="65986"/>
                </a:lnTo>
                <a:lnTo>
                  <a:pt x="1202732" y="70714"/>
                </a:lnTo>
                <a:lnTo>
                  <a:pt x="1187773" y="75647"/>
                </a:lnTo>
                <a:lnTo>
                  <a:pt x="1172814" y="83048"/>
                </a:lnTo>
                <a:lnTo>
                  <a:pt x="1160832" y="85514"/>
                </a:lnTo>
                <a:lnTo>
                  <a:pt x="1142896" y="92709"/>
                </a:lnTo>
                <a:lnTo>
                  <a:pt x="1130914" y="97643"/>
                </a:lnTo>
                <a:lnTo>
                  <a:pt x="1112954" y="105043"/>
                </a:lnTo>
                <a:lnTo>
                  <a:pt x="1100997" y="109977"/>
                </a:lnTo>
                <a:lnTo>
                  <a:pt x="1086038" y="114705"/>
                </a:lnTo>
                <a:lnTo>
                  <a:pt x="1071079" y="122105"/>
                </a:lnTo>
                <a:lnTo>
                  <a:pt x="1056120" y="127038"/>
                </a:lnTo>
                <a:lnTo>
                  <a:pt x="1041162" y="134233"/>
                </a:lnTo>
                <a:lnTo>
                  <a:pt x="1026203" y="141634"/>
                </a:lnTo>
                <a:lnTo>
                  <a:pt x="1011244" y="149034"/>
                </a:lnTo>
                <a:lnTo>
                  <a:pt x="996285" y="156229"/>
                </a:lnTo>
                <a:lnTo>
                  <a:pt x="981302" y="161162"/>
                </a:lnTo>
                <a:lnTo>
                  <a:pt x="966342" y="168563"/>
                </a:lnTo>
                <a:lnTo>
                  <a:pt x="951383" y="178224"/>
                </a:lnTo>
                <a:lnTo>
                  <a:pt x="936425" y="185625"/>
                </a:lnTo>
                <a:lnTo>
                  <a:pt x="924468" y="193025"/>
                </a:lnTo>
                <a:lnTo>
                  <a:pt x="909509" y="202686"/>
                </a:lnTo>
                <a:lnTo>
                  <a:pt x="894550" y="210087"/>
                </a:lnTo>
                <a:lnTo>
                  <a:pt x="879592" y="219748"/>
                </a:lnTo>
                <a:lnTo>
                  <a:pt x="864633" y="227149"/>
                </a:lnTo>
                <a:lnTo>
                  <a:pt x="849674" y="234549"/>
                </a:lnTo>
                <a:lnTo>
                  <a:pt x="837692" y="244211"/>
                </a:lnTo>
                <a:lnTo>
                  <a:pt x="822733" y="251611"/>
                </a:lnTo>
                <a:lnTo>
                  <a:pt x="807774" y="261478"/>
                </a:lnTo>
                <a:lnTo>
                  <a:pt x="792815" y="268673"/>
                </a:lnTo>
                <a:lnTo>
                  <a:pt x="777857" y="278540"/>
                </a:lnTo>
                <a:lnTo>
                  <a:pt x="762898" y="288201"/>
                </a:lnTo>
                <a:lnTo>
                  <a:pt x="750916" y="298069"/>
                </a:lnTo>
                <a:lnTo>
                  <a:pt x="735957" y="307730"/>
                </a:lnTo>
                <a:lnTo>
                  <a:pt x="724000" y="317597"/>
                </a:lnTo>
                <a:lnTo>
                  <a:pt x="709041" y="327259"/>
                </a:lnTo>
                <a:lnTo>
                  <a:pt x="694082" y="339593"/>
                </a:lnTo>
                <a:lnTo>
                  <a:pt x="682101" y="349254"/>
                </a:lnTo>
                <a:lnTo>
                  <a:pt x="667141" y="359121"/>
                </a:lnTo>
                <a:lnTo>
                  <a:pt x="652182" y="371250"/>
                </a:lnTo>
                <a:lnTo>
                  <a:pt x="640226" y="381117"/>
                </a:lnTo>
                <a:lnTo>
                  <a:pt x="628243" y="390984"/>
                </a:lnTo>
                <a:lnTo>
                  <a:pt x="613285" y="403112"/>
                </a:lnTo>
                <a:lnTo>
                  <a:pt x="601328" y="412979"/>
                </a:lnTo>
                <a:lnTo>
                  <a:pt x="586369" y="425107"/>
                </a:lnTo>
                <a:lnTo>
                  <a:pt x="574387" y="437236"/>
                </a:lnTo>
                <a:lnTo>
                  <a:pt x="562430" y="449570"/>
                </a:lnTo>
                <a:lnTo>
                  <a:pt x="547471" y="461698"/>
                </a:lnTo>
                <a:lnTo>
                  <a:pt x="535489" y="471565"/>
                </a:lnTo>
                <a:lnTo>
                  <a:pt x="520530" y="483694"/>
                </a:lnTo>
                <a:lnTo>
                  <a:pt x="508573" y="496027"/>
                </a:lnTo>
                <a:lnTo>
                  <a:pt x="496591" y="508156"/>
                </a:lnTo>
                <a:lnTo>
                  <a:pt x="481632" y="520490"/>
                </a:lnTo>
                <a:lnTo>
                  <a:pt x="469675" y="535085"/>
                </a:lnTo>
                <a:lnTo>
                  <a:pt x="457693" y="547213"/>
                </a:lnTo>
                <a:lnTo>
                  <a:pt x="442734" y="562014"/>
                </a:lnTo>
                <a:lnTo>
                  <a:pt x="421797" y="586476"/>
                </a:lnTo>
                <a:lnTo>
                  <a:pt x="397858" y="610733"/>
                </a:lnTo>
                <a:lnTo>
                  <a:pt x="376921" y="635195"/>
                </a:lnTo>
                <a:lnTo>
                  <a:pt x="352982" y="662124"/>
                </a:lnTo>
                <a:lnTo>
                  <a:pt x="335021" y="686586"/>
                </a:lnTo>
                <a:lnTo>
                  <a:pt x="314083" y="713515"/>
                </a:lnTo>
                <a:lnTo>
                  <a:pt x="293146" y="737977"/>
                </a:lnTo>
                <a:lnTo>
                  <a:pt x="275186" y="764701"/>
                </a:lnTo>
                <a:lnTo>
                  <a:pt x="257225" y="791629"/>
                </a:lnTo>
                <a:lnTo>
                  <a:pt x="239290" y="816092"/>
                </a:lnTo>
                <a:lnTo>
                  <a:pt x="221329" y="843021"/>
                </a:lnTo>
                <a:lnTo>
                  <a:pt x="203368" y="869744"/>
                </a:lnTo>
                <a:lnTo>
                  <a:pt x="188410" y="896673"/>
                </a:lnTo>
                <a:lnTo>
                  <a:pt x="173451" y="923602"/>
                </a:lnTo>
                <a:lnTo>
                  <a:pt x="158492" y="950531"/>
                </a:lnTo>
                <a:lnTo>
                  <a:pt x="143533" y="977255"/>
                </a:lnTo>
                <a:lnTo>
                  <a:pt x="131576" y="1004184"/>
                </a:lnTo>
                <a:lnTo>
                  <a:pt x="116542" y="1031113"/>
                </a:lnTo>
                <a:lnTo>
                  <a:pt x="107713" y="1058042"/>
                </a:lnTo>
                <a:lnTo>
                  <a:pt x="92578" y="1084970"/>
                </a:lnTo>
                <a:lnTo>
                  <a:pt x="83749" y="1109227"/>
                </a:lnTo>
                <a:lnTo>
                  <a:pt x="71640" y="1138623"/>
                </a:lnTo>
                <a:lnTo>
                  <a:pt x="62811" y="1163085"/>
                </a:lnTo>
                <a:lnTo>
                  <a:pt x="53730" y="1192481"/>
                </a:lnTo>
                <a:lnTo>
                  <a:pt x="47676" y="1216738"/>
                </a:lnTo>
                <a:lnTo>
                  <a:pt x="38847" y="1243667"/>
                </a:lnTo>
                <a:lnTo>
                  <a:pt x="32793" y="1270596"/>
                </a:lnTo>
                <a:lnTo>
                  <a:pt x="26738" y="1295058"/>
                </a:lnTo>
                <a:lnTo>
                  <a:pt x="20937" y="1321987"/>
                </a:lnTo>
                <a:lnTo>
                  <a:pt x="14882" y="1348710"/>
                </a:lnTo>
                <a:lnTo>
                  <a:pt x="11855" y="1375639"/>
                </a:lnTo>
                <a:lnTo>
                  <a:pt x="5801" y="1400102"/>
                </a:lnTo>
                <a:lnTo>
                  <a:pt x="5801" y="1424564"/>
                </a:lnTo>
                <a:lnTo>
                  <a:pt x="3026" y="1451493"/>
                </a:lnTo>
                <a:lnTo>
                  <a:pt x="0" y="1475955"/>
                </a:lnTo>
                <a:lnTo>
                  <a:pt x="0" y="1500212"/>
                </a:lnTo>
                <a:lnTo>
                  <a:pt x="0" y="1524674"/>
                </a:lnTo>
                <a:lnTo>
                  <a:pt x="0" y="1549136"/>
                </a:lnTo>
                <a:lnTo>
                  <a:pt x="0" y="1573598"/>
                </a:lnTo>
                <a:lnTo>
                  <a:pt x="3026" y="1598040"/>
                </a:lnTo>
                <a:lnTo>
                  <a:pt x="5801" y="1622461"/>
                </a:lnTo>
                <a:lnTo>
                  <a:pt x="8828" y="1644456"/>
                </a:lnTo>
                <a:lnTo>
                  <a:pt x="11855" y="1668898"/>
                </a:lnTo>
                <a:lnTo>
                  <a:pt x="17910" y="1690894"/>
                </a:lnTo>
                <a:lnTo>
                  <a:pt x="20937" y="1712889"/>
                </a:lnTo>
                <a:lnTo>
                  <a:pt x="26739" y="1734884"/>
                </a:lnTo>
                <a:lnTo>
                  <a:pt x="35820" y="1756859"/>
                </a:lnTo>
                <a:lnTo>
                  <a:pt x="41874" y="1781301"/>
                </a:lnTo>
                <a:lnTo>
                  <a:pt x="50703" y="1800850"/>
                </a:lnTo>
                <a:lnTo>
                  <a:pt x="56757" y="1822846"/>
                </a:lnTo>
                <a:lnTo>
                  <a:pt x="68613" y="1842395"/>
                </a:lnTo>
                <a:lnTo>
                  <a:pt x="77695" y="1861944"/>
                </a:lnTo>
                <a:lnTo>
                  <a:pt x="89551" y="1881493"/>
                </a:lnTo>
                <a:lnTo>
                  <a:pt x="101658" y="1901042"/>
                </a:lnTo>
                <a:lnTo>
                  <a:pt x="113515" y="1920592"/>
                </a:lnTo>
                <a:lnTo>
                  <a:pt x="125572" y="1937695"/>
                </a:lnTo>
                <a:lnTo>
                  <a:pt x="137555" y="1954798"/>
                </a:lnTo>
                <a:lnTo>
                  <a:pt x="152513" y="1974347"/>
                </a:lnTo>
                <a:lnTo>
                  <a:pt x="167472" y="1991450"/>
                </a:lnTo>
                <a:lnTo>
                  <a:pt x="182431" y="2008553"/>
                </a:lnTo>
                <a:lnTo>
                  <a:pt x="200392" y="2023230"/>
                </a:lnTo>
                <a:lnTo>
                  <a:pt x="218327" y="2037887"/>
                </a:lnTo>
                <a:lnTo>
                  <a:pt x="233286" y="2054990"/>
                </a:lnTo>
                <a:lnTo>
                  <a:pt x="251247" y="2069647"/>
                </a:lnTo>
              </a:path>
            </a:pathLst>
          </a:custGeom>
          <a:solidFill>
            <a:srgbClr val="dbf0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2287" y="2471828"/>
            <a:ext cx="1864073" cy="1752173"/>
          </a:xfrm>
          <a:custGeom>
            <a:avLst/>
            <a:gdLst>
              <a:gd name="connsiteX0" fmla="*/ 203469 w 1864073"/>
              <a:gd name="connsiteY0" fmla="*/ 1639749 h 1752173"/>
              <a:gd name="connsiteX1" fmla="*/ 218428 w 1864073"/>
              <a:gd name="connsiteY1" fmla="*/ 1649534 h 1752173"/>
              <a:gd name="connsiteX2" fmla="*/ 233387 w 1864073"/>
              <a:gd name="connsiteY2" fmla="*/ 1659298 h 1752173"/>
              <a:gd name="connsiteX3" fmla="*/ 251348 w 1864073"/>
              <a:gd name="connsiteY3" fmla="*/ 1669083 h 1752173"/>
              <a:gd name="connsiteX4" fmla="*/ 266307 w 1864073"/>
              <a:gd name="connsiteY4" fmla="*/ 1678847 h 1752173"/>
              <a:gd name="connsiteX5" fmla="*/ 281265 w 1864073"/>
              <a:gd name="connsiteY5" fmla="*/ 1688632 h 1752173"/>
              <a:gd name="connsiteX6" fmla="*/ 299226 w 1864073"/>
              <a:gd name="connsiteY6" fmla="*/ 1695951 h 1752173"/>
              <a:gd name="connsiteX7" fmla="*/ 317162 w 1864073"/>
              <a:gd name="connsiteY7" fmla="*/ 1703289 h 1752173"/>
              <a:gd name="connsiteX8" fmla="*/ 335122 w 1864073"/>
              <a:gd name="connsiteY8" fmla="*/ 1710628 h 1752173"/>
              <a:gd name="connsiteX9" fmla="*/ 353083 w 1864073"/>
              <a:gd name="connsiteY9" fmla="*/ 1717946 h 1752173"/>
              <a:gd name="connsiteX10" fmla="*/ 371018 w 1864073"/>
              <a:gd name="connsiteY10" fmla="*/ 1722839 h 1752173"/>
              <a:gd name="connsiteX11" fmla="*/ 388979 w 1864073"/>
              <a:gd name="connsiteY11" fmla="*/ 1727731 h 1752173"/>
              <a:gd name="connsiteX12" fmla="*/ 406940 w 1864073"/>
              <a:gd name="connsiteY12" fmla="*/ 1732623 h 1752173"/>
              <a:gd name="connsiteX13" fmla="*/ 427876 w 1864073"/>
              <a:gd name="connsiteY13" fmla="*/ 1737495 h 1752173"/>
              <a:gd name="connsiteX14" fmla="*/ 445837 w 1864073"/>
              <a:gd name="connsiteY14" fmla="*/ 1739941 h 1752173"/>
              <a:gd name="connsiteX15" fmla="*/ 466775 w 1864073"/>
              <a:gd name="connsiteY15" fmla="*/ 1742388 h 1752173"/>
              <a:gd name="connsiteX16" fmla="*/ 484735 w 1864073"/>
              <a:gd name="connsiteY16" fmla="*/ 1747280 h 1752173"/>
              <a:gd name="connsiteX17" fmla="*/ 505673 w 1864073"/>
              <a:gd name="connsiteY17" fmla="*/ 1747280 h 1752173"/>
              <a:gd name="connsiteX18" fmla="*/ 526610 w 1864073"/>
              <a:gd name="connsiteY18" fmla="*/ 1749726 h 1752173"/>
              <a:gd name="connsiteX19" fmla="*/ 547547 w 1864073"/>
              <a:gd name="connsiteY19" fmla="*/ 1749726 h 1752173"/>
              <a:gd name="connsiteX20" fmla="*/ 565508 w 1864073"/>
              <a:gd name="connsiteY20" fmla="*/ 1752172 h 1752173"/>
              <a:gd name="connsiteX21" fmla="*/ 589446 w 1864073"/>
              <a:gd name="connsiteY21" fmla="*/ 1752172 h 1752173"/>
              <a:gd name="connsiteX22" fmla="*/ 610384 w 1864073"/>
              <a:gd name="connsiteY22" fmla="*/ 1752172 h 1752173"/>
              <a:gd name="connsiteX23" fmla="*/ 631346 w 1864073"/>
              <a:gd name="connsiteY23" fmla="*/ 1749726 h 1752173"/>
              <a:gd name="connsiteX24" fmla="*/ 652284 w 1864073"/>
              <a:gd name="connsiteY24" fmla="*/ 1749726 h 1752173"/>
              <a:gd name="connsiteX25" fmla="*/ 673221 w 1864073"/>
              <a:gd name="connsiteY25" fmla="*/ 1747280 h 1752173"/>
              <a:gd name="connsiteX26" fmla="*/ 694159 w 1864073"/>
              <a:gd name="connsiteY26" fmla="*/ 1744834 h 1752173"/>
              <a:gd name="connsiteX27" fmla="*/ 718098 w 1864073"/>
              <a:gd name="connsiteY27" fmla="*/ 1742388 h 1752173"/>
              <a:gd name="connsiteX28" fmla="*/ 739060 w 1864073"/>
              <a:gd name="connsiteY28" fmla="*/ 1737495 h 1752173"/>
              <a:gd name="connsiteX29" fmla="*/ 759997 w 1864073"/>
              <a:gd name="connsiteY29" fmla="*/ 1732623 h 1752173"/>
              <a:gd name="connsiteX30" fmla="*/ 780935 w 1864073"/>
              <a:gd name="connsiteY30" fmla="*/ 1730177 h 1752173"/>
              <a:gd name="connsiteX31" fmla="*/ 804874 w 1864073"/>
              <a:gd name="connsiteY31" fmla="*/ 1725285 h 1752173"/>
              <a:gd name="connsiteX32" fmla="*/ 825811 w 1864073"/>
              <a:gd name="connsiteY32" fmla="*/ 1720392 h 1752173"/>
              <a:gd name="connsiteX33" fmla="*/ 849750 w 1864073"/>
              <a:gd name="connsiteY33" fmla="*/ 1715500 h 1752173"/>
              <a:gd name="connsiteX34" fmla="*/ 870712 w 1864073"/>
              <a:gd name="connsiteY34" fmla="*/ 1708182 h 1752173"/>
              <a:gd name="connsiteX35" fmla="*/ 894626 w 1864073"/>
              <a:gd name="connsiteY35" fmla="*/ 1700843 h 1752173"/>
              <a:gd name="connsiteX36" fmla="*/ 915589 w 1864073"/>
              <a:gd name="connsiteY36" fmla="*/ 1693525 h 1752173"/>
              <a:gd name="connsiteX37" fmla="*/ 939528 w 1864073"/>
              <a:gd name="connsiteY37" fmla="*/ 1686186 h 1752173"/>
              <a:gd name="connsiteX38" fmla="*/ 960466 w 1864073"/>
              <a:gd name="connsiteY38" fmla="*/ 1678847 h 1752173"/>
              <a:gd name="connsiteX39" fmla="*/ 984405 w 1864073"/>
              <a:gd name="connsiteY39" fmla="*/ 1669083 h 1752173"/>
              <a:gd name="connsiteX40" fmla="*/ 1005342 w 1864073"/>
              <a:gd name="connsiteY40" fmla="*/ 1661745 h 1752173"/>
              <a:gd name="connsiteX41" fmla="*/ 1029281 w 1864073"/>
              <a:gd name="connsiteY41" fmla="*/ 1649534 h 1752173"/>
              <a:gd name="connsiteX42" fmla="*/ 1050218 w 1864073"/>
              <a:gd name="connsiteY42" fmla="*/ 1642195 h 1752173"/>
              <a:gd name="connsiteX43" fmla="*/ 1071181 w 1864073"/>
              <a:gd name="connsiteY43" fmla="*/ 1629985 h 1752173"/>
              <a:gd name="connsiteX44" fmla="*/ 1095095 w 1864073"/>
              <a:gd name="connsiteY44" fmla="*/ 1620200 h 1752173"/>
              <a:gd name="connsiteX45" fmla="*/ 1116057 w 1864073"/>
              <a:gd name="connsiteY45" fmla="*/ 1607989 h 1752173"/>
              <a:gd name="connsiteX46" fmla="*/ 1136994 w 1864073"/>
              <a:gd name="connsiteY46" fmla="*/ 1595779 h 1752173"/>
              <a:gd name="connsiteX47" fmla="*/ 1160933 w 1864073"/>
              <a:gd name="connsiteY47" fmla="*/ 1583548 h 1752173"/>
              <a:gd name="connsiteX48" fmla="*/ 1181871 w 1864073"/>
              <a:gd name="connsiteY48" fmla="*/ 1571337 h 1752173"/>
              <a:gd name="connsiteX49" fmla="*/ 1202833 w 1864073"/>
              <a:gd name="connsiteY49" fmla="*/ 1559127 h 1752173"/>
              <a:gd name="connsiteX50" fmla="*/ 1226747 w 1864073"/>
              <a:gd name="connsiteY50" fmla="*/ 1544408 h 1752173"/>
              <a:gd name="connsiteX51" fmla="*/ 1247709 w 1864073"/>
              <a:gd name="connsiteY51" fmla="*/ 1529813 h 1752173"/>
              <a:gd name="connsiteX52" fmla="*/ 1268647 w 1864073"/>
              <a:gd name="connsiteY52" fmla="*/ 1517479 h 1752173"/>
              <a:gd name="connsiteX53" fmla="*/ 1289584 w 1864073"/>
              <a:gd name="connsiteY53" fmla="*/ 1500417 h 1752173"/>
              <a:gd name="connsiteX54" fmla="*/ 1310547 w 1864073"/>
              <a:gd name="connsiteY54" fmla="*/ 1485822 h 1752173"/>
              <a:gd name="connsiteX55" fmla="*/ 1331484 w 1864073"/>
              <a:gd name="connsiteY55" fmla="*/ 1468760 h 1752173"/>
              <a:gd name="connsiteX56" fmla="*/ 1352421 w 1864073"/>
              <a:gd name="connsiteY56" fmla="*/ 1453960 h 1752173"/>
              <a:gd name="connsiteX57" fmla="*/ 1373358 w 1864073"/>
              <a:gd name="connsiteY57" fmla="*/ 1436898 h 1752173"/>
              <a:gd name="connsiteX58" fmla="*/ 1394321 w 1864073"/>
              <a:gd name="connsiteY58" fmla="*/ 1419836 h 1752173"/>
              <a:gd name="connsiteX59" fmla="*/ 1412256 w 1864073"/>
              <a:gd name="connsiteY59" fmla="*/ 1402774 h 1752173"/>
              <a:gd name="connsiteX60" fmla="*/ 1433219 w 1864073"/>
              <a:gd name="connsiteY60" fmla="*/ 1385712 h 1752173"/>
              <a:gd name="connsiteX61" fmla="*/ 1454156 w 1864073"/>
              <a:gd name="connsiteY61" fmla="*/ 1365978 h 1752173"/>
              <a:gd name="connsiteX62" fmla="*/ 1472117 w 1864073"/>
              <a:gd name="connsiteY62" fmla="*/ 1348916 h 1752173"/>
              <a:gd name="connsiteX63" fmla="*/ 1490052 w 1864073"/>
              <a:gd name="connsiteY63" fmla="*/ 1329387 h 1752173"/>
              <a:gd name="connsiteX64" fmla="*/ 1508013 w 1864073"/>
              <a:gd name="connsiteY64" fmla="*/ 1309859 h 1752173"/>
              <a:gd name="connsiteX65" fmla="*/ 1528950 w 1864073"/>
              <a:gd name="connsiteY65" fmla="*/ 1290330 h 1752173"/>
              <a:gd name="connsiteX66" fmla="*/ 1546911 w 1864073"/>
              <a:gd name="connsiteY66" fmla="*/ 1270801 h 1752173"/>
              <a:gd name="connsiteX67" fmla="*/ 1564871 w 1864073"/>
              <a:gd name="connsiteY67" fmla="*/ 1248806 h 1752173"/>
              <a:gd name="connsiteX68" fmla="*/ 1579830 w 1864073"/>
              <a:gd name="connsiteY68" fmla="*/ 1229277 h 1752173"/>
              <a:gd name="connsiteX69" fmla="*/ 1597766 w 1864073"/>
              <a:gd name="connsiteY69" fmla="*/ 1209749 h 1752173"/>
              <a:gd name="connsiteX70" fmla="*/ 1615726 w 1864073"/>
              <a:gd name="connsiteY70" fmla="*/ 1187753 h 1752173"/>
              <a:gd name="connsiteX71" fmla="*/ 1630685 w 1864073"/>
              <a:gd name="connsiteY71" fmla="*/ 1168225 h 1752173"/>
              <a:gd name="connsiteX72" fmla="*/ 1645644 w 1864073"/>
              <a:gd name="connsiteY72" fmla="*/ 1148490 h 1752173"/>
              <a:gd name="connsiteX73" fmla="*/ 1660603 w 1864073"/>
              <a:gd name="connsiteY73" fmla="*/ 1126700 h 1752173"/>
              <a:gd name="connsiteX74" fmla="*/ 1675562 w 1864073"/>
              <a:gd name="connsiteY74" fmla="*/ 1104705 h 1752173"/>
              <a:gd name="connsiteX75" fmla="*/ 1687544 w 1864073"/>
              <a:gd name="connsiteY75" fmla="*/ 1084971 h 1752173"/>
              <a:gd name="connsiteX76" fmla="*/ 1702503 w 1864073"/>
              <a:gd name="connsiteY76" fmla="*/ 1062975 h 1752173"/>
              <a:gd name="connsiteX77" fmla="*/ 1714459 w 1864073"/>
              <a:gd name="connsiteY77" fmla="*/ 1040980 h 1752173"/>
              <a:gd name="connsiteX78" fmla="*/ 1726441 w 1864073"/>
              <a:gd name="connsiteY78" fmla="*/ 1021451 h 1752173"/>
              <a:gd name="connsiteX79" fmla="*/ 1738398 w 1864073"/>
              <a:gd name="connsiteY79" fmla="*/ 999456 h 1752173"/>
              <a:gd name="connsiteX80" fmla="*/ 1747379 w 1864073"/>
              <a:gd name="connsiteY80" fmla="*/ 979927 h 1752173"/>
              <a:gd name="connsiteX81" fmla="*/ 1759336 w 1864073"/>
              <a:gd name="connsiteY81" fmla="*/ 957932 h 1752173"/>
              <a:gd name="connsiteX82" fmla="*/ 1771318 w 1864073"/>
              <a:gd name="connsiteY82" fmla="*/ 938403 h 1752173"/>
              <a:gd name="connsiteX83" fmla="*/ 1780298 w 1864073"/>
              <a:gd name="connsiteY83" fmla="*/ 916408 h 1752173"/>
              <a:gd name="connsiteX84" fmla="*/ 1789279 w 1864073"/>
              <a:gd name="connsiteY84" fmla="*/ 894412 h 1752173"/>
              <a:gd name="connsiteX85" fmla="*/ 1798233 w 1864073"/>
              <a:gd name="connsiteY85" fmla="*/ 872417 h 1752173"/>
              <a:gd name="connsiteX86" fmla="*/ 1807214 w 1864073"/>
              <a:gd name="connsiteY86" fmla="*/ 852888 h 1752173"/>
              <a:gd name="connsiteX87" fmla="*/ 1813192 w 1864073"/>
              <a:gd name="connsiteY87" fmla="*/ 830893 h 1752173"/>
              <a:gd name="connsiteX88" fmla="*/ 1819196 w 1864073"/>
              <a:gd name="connsiteY88" fmla="*/ 811364 h 1752173"/>
              <a:gd name="connsiteX89" fmla="*/ 1825174 w 1864073"/>
              <a:gd name="connsiteY89" fmla="*/ 789368 h 1752173"/>
              <a:gd name="connsiteX90" fmla="*/ 1834155 w 1864073"/>
              <a:gd name="connsiteY90" fmla="*/ 767373 h 1752173"/>
              <a:gd name="connsiteX91" fmla="*/ 1837132 w 1864073"/>
              <a:gd name="connsiteY91" fmla="*/ 747845 h 1752173"/>
              <a:gd name="connsiteX92" fmla="*/ 1843135 w 1864073"/>
              <a:gd name="connsiteY92" fmla="*/ 725849 h 1752173"/>
              <a:gd name="connsiteX93" fmla="*/ 1846112 w 1864073"/>
              <a:gd name="connsiteY93" fmla="*/ 706320 h 1752173"/>
              <a:gd name="connsiteX94" fmla="*/ 1849114 w 1864073"/>
              <a:gd name="connsiteY94" fmla="*/ 684325 h 1752173"/>
              <a:gd name="connsiteX95" fmla="*/ 1852090 w 1864073"/>
              <a:gd name="connsiteY95" fmla="*/ 664796 h 1752173"/>
              <a:gd name="connsiteX96" fmla="*/ 1855092 w 1864073"/>
              <a:gd name="connsiteY96" fmla="*/ 645268 h 1752173"/>
              <a:gd name="connsiteX97" fmla="*/ 1858094 w 1864073"/>
              <a:gd name="connsiteY97" fmla="*/ 625739 h 1752173"/>
              <a:gd name="connsiteX98" fmla="*/ 1861070 w 1864073"/>
              <a:gd name="connsiteY98" fmla="*/ 603743 h 1752173"/>
              <a:gd name="connsiteX99" fmla="*/ 1864073 w 1864073"/>
              <a:gd name="connsiteY99" fmla="*/ 584215 h 1752173"/>
              <a:gd name="connsiteX100" fmla="*/ 1864073 w 1864073"/>
              <a:gd name="connsiteY100" fmla="*/ 564481 h 1752173"/>
              <a:gd name="connsiteX101" fmla="*/ 1864073 w 1864073"/>
              <a:gd name="connsiteY101" fmla="*/ 544952 h 1752173"/>
              <a:gd name="connsiteX102" fmla="*/ 1864073 w 1864073"/>
              <a:gd name="connsiteY102" fmla="*/ 525423 h 1752173"/>
              <a:gd name="connsiteX103" fmla="*/ 1861070 w 1864073"/>
              <a:gd name="connsiteY103" fmla="*/ 505895 h 1752173"/>
              <a:gd name="connsiteX104" fmla="*/ 1858094 w 1864073"/>
              <a:gd name="connsiteY104" fmla="*/ 488833 h 1752173"/>
              <a:gd name="connsiteX105" fmla="*/ 1858094 w 1864073"/>
              <a:gd name="connsiteY105" fmla="*/ 469304 h 1752173"/>
              <a:gd name="connsiteX106" fmla="*/ 1855092 w 1864073"/>
              <a:gd name="connsiteY106" fmla="*/ 449776 h 1752173"/>
              <a:gd name="connsiteX107" fmla="*/ 1852090 w 1864073"/>
              <a:gd name="connsiteY107" fmla="*/ 432714 h 1752173"/>
              <a:gd name="connsiteX108" fmla="*/ 1849114 w 1864073"/>
              <a:gd name="connsiteY108" fmla="*/ 415446 h 1752173"/>
              <a:gd name="connsiteX109" fmla="*/ 1846112 w 1864073"/>
              <a:gd name="connsiteY109" fmla="*/ 395917 h 1752173"/>
              <a:gd name="connsiteX110" fmla="*/ 1840133 w 1864073"/>
              <a:gd name="connsiteY110" fmla="*/ 378856 h 1752173"/>
              <a:gd name="connsiteX111" fmla="*/ 1834155 w 1864073"/>
              <a:gd name="connsiteY111" fmla="*/ 361794 h 1752173"/>
              <a:gd name="connsiteX112" fmla="*/ 1828176 w 1864073"/>
              <a:gd name="connsiteY112" fmla="*/ 344732 h 1752173"/>
              <a:gd name="connsiteX113" fmla="*/ 1822173 w 1864073"/>
              <a:gd name="connsiteY113" fmla="*/ 327464 h 1752173"/>
              <a:gd name="connsiteX114" fmla="*/ 1816194 w 1864073"/>
              <a:gd name="connsiteY114" fmla="*/ 310402 h 1752173"/>
              <a:gd name="connsiteX115" fmla="*/ 1807214 w 1864073"/>
              <a:gd name="connsiteY115" fmla="*/ 293341 h 1752173"/>
              <a:gd name="connsiteX116" fmla="*/ 1801235 w 1864073"/>
              <a:gd name="connsiteY116" fmla="*/ 278745 h 1752173"/>
              <a:gd name="connsiteX117" fmla="*/ 1792255 w 1864073"/>
              <a:gd name="connsiteY117" fmla="*/ 261478 h 1752173"/>
              <a:gd name="connsiteX118" fmla="*/ 1783274 w 1864073"/>
              <a:gd name="connsiteY118" fmla="*/ 246883 h 1752173"/>
              <a:gd name="connsiteX119" fmla="*/ 1771318 w 1864073"/>
              <a:gd name="connsiteY119" fmla="*/ 232288 h 1752173"/>
              <a:gd name="connsiteX120" fmla="*/ 1762337 w 1864073"/>
              <a:gd name="connsiteY120" fmla="*/ 217487 h 1752173"/>
              <a:gd name="connsiteX121" fmla="*/ 1750380 w 1864073"/>
              <a:gd name="connsiteY121" fmla="*/ 205359 h 1752173"/>
              <a:gd name="connsiteX122" fmla="*/ 1741400 w 1864073"/>
              <a:gd name="connsiteY122" fmla="*/ 190764 h 1752173"/>
              <a:gd name="connsiteX123" fmla="*/ 1729418 w 1864073"/>
              <a:gd name="connsiteY123" fmla="*/ 175963 h 1752173"/>
              <a:gd name="connsiteX124" fmla="*/ 1717461 w 1864073"/>
              <a:gd name="connsiteY124" fmla="*/ 163835 h 1752173"/>
              <a:gd name="connsiteX125" fmla="*/ 1702502 w 1864073"/>
              <a:gd name="connsiteY125" fmla="*/ 149240 h 1752173"/>
              <a:gd name="connsiteX126" fmla="*/ 1690520 w 1864073"/>
              <a:gd name="connsiteY126" fmla="*/ 136906 h 1752173"/>
              <a:gd name="connsiteX127" fmla="*/ 1675561 w 1864073"/>
              <a:gd name="connsiteY127" fmla="*/ 127244 h 1752173"/>
              <a:gd name="connsiteX128" fmla="*/ 1660602 w 1864073"/>
              <a:gd name="connsiteY128" fmla="*/ 117377 h 1752173"/>
              <a:gd name="connsiteX129" fmla="*/ 1645643 w 1864073"/>
              <a:gd name="connsiteY129" fmla="*/ 105249 h 1752173"/>
              <a:gd name="connsiteX130" fmla="*/ 1630684 w 1864073"/>
              <a:gd name="connsiteY130" fmla="*/ 95382 h 1752173"/>
              <a:gd name="connsiteX131" fmla="*/ 1615726 w 1864073"/>
              <a:gd name="connsiteY131" fmla="*/ 83253 h 1752173"/>
              <a:gd name="connsiteX132" fmla="*/ 1597766 w 1864073"/>
              <a:gd name="connsiteY132" fmla="*/ 75853 h 1752173"/>
              <a:gd name="connsiteX133" fmla="*/ 1582807 w 1864073"/>
              <a:gd name="connsiteY133" fmla="*/ 65986 h 1752173"/>
              <a:gd name="connsiteX134" fmla="*/ 1564871 w 1864073"/>
              <a:gd name="connsiteY134" fmla="*/ 58791 h 1752173"/>
              <a:gd name="connsiteX135" fmla="*/ 1546911 w 1864073"/>
              <a:gd name="connsiteY135" fmla="*/ 51391 h 1752173"/>
              <a:gd name="connsiteX136" fmla="*/ 1528950 w 1864073"/>
              <a:gd name="connsiteY136" fmla="*/ 43990 h 1752173"/>
              <a:gd name="connsiteX137" fmla="*/ 1511014 w 1864073"/>
              <a:gd name="connsiteY137" fmla="*/ 36796 h 1752173"/>
              <a:gd name="connsiteX138" fmla="*/ 1496055 w 1864073"/>
              <a:gd name="connsiteY138" fmla="*/ 31862 h 1752173"/>
              <a:gd name="connsiteX139" fmla="*/ 1475093 w 1864073"/>
              <a:gd name="connsiteY139" fmla="*/ 26929 h 1752173"/>
              <a:gd name="connsiteX140" fmla="*/ 1457158 w 1864073"/>
              <a:gd name="connsiteY140" fmla="*/ 21995 h 1752173"/>
              <a:gd name="connsiteX141" fmla="*/ 1439197 w 1864073"/>
              <a:gd name="connsiteY141" fmla="*/ 17267 h 1752173"/>
              <a:gd name="connsiteX142" fmla="*/ 1418259 w 1864073"/>
              <a:gd name="connsiteY142" fmla="*/ 12333 h 1752173"/>
              <a:gd name="connsiteX143" fmla="*/ 1397297 w 1864073"/>
              <a:gd name="connsiteY143" fmla="*/ 9867 h 1752173"/>
              <a:gd name="connsiteX144" fmla="*/ 1379362 w 1864073"/>
              <a:gd name="connsiteY144" fmla="*/ 7400 h 1752173"/>
              <a:gd name="connsiteX145" fmla="*/ 1358400 w 1864073"/>
              <a:gd name="connsiteY145" fmla="*/ 4933 h 1752173"/>
              <a:gd name="connsiteX146" fmla="*/ 1337462 w 1864073"/>
              <a:gd name="connsiteY146" fmla="*/ 2466 h 1752173"/>
              <a:gd name="connsiteX147" fmla="*/ 1319501 w 1864073"/>
              <a:gd name="connsiteY147" fmla="*/ 2466 h 1752173"/>
              <a:gd name="connsiteX148" fmla="*/ 1298564 w 1864073"/>
              <a:gd name="connsiteY148" fmla="*/ 2466 h 1752173"/>
              <a:gd name="connsiteX149" fmla="*/ 1277627 w 1864073"/>
              <a:gd name="connsiteY149" fmla="*/ 0 h 1752173"/>
              <a:gd name="connsiteX150" fmla="*/ 1256689 w 1864073"/>
              <a:gd name="connsiteY150" fmla="*/ 2466 h 1752173"/>
              <a:gd name="connsiteX151" fmla="*/ 1235727 w 1864073"/>
              <a:gd name="connsiteY151" fmla="*/ 2466 h 1752173"/>
              <a:gd name="connsiteX152" fmla="*/ 1211788 w 1864073"/>
              <a:gd name="connsiteY152" fmla="*/ 4933 h 1752173"/>
              <a:gd name="connsiteX153" fmla="*/ 1190851 w 1864073"/>
              <a:gd name="connsiteY153" fmla="*/ 4933 h 1752173"/>
              <a:gd name="connsiteX154" fmla="*/ 1172890 w 1864073"/>
              <a:gd name="connsiteY154" fmla="*/ 9867 h 1752173"/>
              <a:gd name="connsiteX155" fmla="*/ 1148951 w 1864073"/>
              <a:gd name="connsiteY155" fmla="*/ 12333 h 1752173"/>
              <a:gd name="connsiteX156" fmla="*/ 1128014 w 1864073"/>
              <a:gd name="connsiteY156" fmla="*/ 14800 h 1752173"/>
              <a:gd name="connsiteX157" fmla="*/ 1104075 w 1864073"/>
              <a:gd name="connsiteY157" fmla="*/ 19734 h 1752173"/>
              <a:gd name="connsiteX158" fmla="*/ 1083137 w 1864073"/>
              <a:gd name="connsiteY158" fmla="*/ 24462 h 1752173"/>
              <a:gd name="connsiteX159" fmla="*/ 1059198 w 1864073"/>
              <a:gd name="connsiteY159" fmla="*/ 29395 h 1752173"/>
              <a:gd name="connsiteX160" fmla="*/ 1038261 w 1864073"/>
              <a:gd name="connsiteY160" fmla="*/ 34329 h 1752173"/>
              <a:gd name="connsiteX161" fmla="*/ 1017323 w 1864073"/>
              <a:gd name="connsiteY161" fmla="*/ 39262 h 1752173"/>
              <a:gd name="connsiteX162" fmla="*/ 993385 w 1864073"/>
              <a:gd name="connsiteY162" fmla="*/ 46457 h 1752173"/>
              <a:gd name="connsiteX163" fmla="*/ 972422 w 1864073"/>
              <a:gd name="connsiteY163" fmla="*/ 51391 h 1752173"/>
              <a:gd name="connsiteX164" fmla="*/ 948483 w 1864073"/>
              <a:gd name="connsiteY164" fmla="*/ 61258 h 1752173"/>
              <a:gd name="connsiteX165" fmla="*/ 927545 w 1864073"/>
              <a:gd name="connsiteY165" fmla="*/ 68453 h 1752173"/>
              <a:gd name="connsiteX166" fmla="*/ 903606 w 1864073"/>
              <a:gd name="connsiteY166" fmla="*/ 75853 h 1752173"/>
              <a:gd name="connsiteX167" fmla="*/ 882669 w 1864073"/>
              <a:gd name="connsiteY167" fmla="*/ 83253 h 1752173"/>
              <a:gd name="connsiteX168" fmla="*/ 858730 w 1864073"/>
              <a:gd name="connsiteY168" fmla="*/ 95382 h 1752173"/>
              <a:gd name="connsiteX169" fmla="*/ 837793 w 1864073"/>
              <a:gd name="connsiteY169" fmla="*/ 102782 h 1752173"/>
              <a:gd name="connsiteX170" fmla="*/ 816856 w 1864073"/>
              <a:gd name="connsiteY170" fmla="*/ 112444 h 1752173"/>
              <a:gd name="connsiteX171" fmla="*/ 792916 w 1864073"/>
              <a:gd name="connsiteY171" fmla="*/ 124777 h 1752173"/>
              <a:gd name="connsiteX172" fmla="*/ 771954 w 1864073"/>
              <a:gd name="connsiteY172" fmla="*/ 134439 h 1752173"/>
              <a:gd name="connsiteX173" fmla="*/ 748015 w 1864073"/>
              <a:gd name="connsiteY173" fmla="*/ 146773 h 1752173"/>
              <a:gd name="connsiteX174" fmla="*/ 727078 w 1864073"/>
              <a:gd name="connsiteY174" fmla="*/ 158901 h 1752173"/>
              <a:gd name="connsiteX175" fmla="*/ 706140 w 1864073"/>
              <a:gd name="connsiteY175" fmla="*/ 171235 h 1752173"/>
              <a:gd name="connsiteX176" fmla="*/ 682201 w 1864073"/>
              <a:gd name="connsiteY176" fmla="*/ 183364 h 1752173"/>
              <a:gd name="connsiteX177" fmla="*/ 661264 w 1864073"/>
              <a:gd name="connsiteY177" fmla="*/ 195492 h 1752173"/>
              <a:gd name="connsiteX178" fmla="*/ 640302 w 1864073"/>
              <a:gd name="connsiteY178" fmla="*/ 210292 h 1752173"/>
              <a:gd name="connsiteX179" fmla="*/ 619364 w 1864073"/>
              <a:gd name="connsiteY179" fmla="*/ 224888 h 1752173"/>
              <a:gd name="connsiteX180" fmla="*/ 595425 w 1864073"/>
              <a:gd name="connsiteY180" fmla="*/ 239483 h 1752173"/>
              <a:gd name="connsiteX181" fmla="*/ 574488 w 1864073"/>
              <a:gd name="connsiteY181" fmla="*/ 254283 h 1752173"/>
              <a:gd name="connsiteX182" fmla="*/ 556527 w 1864073"/>
              <a:gd name="connsiteY182" fmla="*/ 268878 h 1752173"/>
              <a:gd name="connsiteX183" fmla="*/ 535590 w 1864073"/>
              <a:gd name="connsiteY183" fmla="*/ 285940 h 1752173"/>
              <a:gd name="connsiteX184" fmla="*/ 511650 w 1864073"/>
              <a:gd name="connsiteY184" fmla="*/ 303002 h 1752173"/>
              <a:gd name="connsiteX185" fmla="*/ 493690 w 1864073"/>
              <a:gd name="connsiteY185" fmla="*/ 317803 h 1752173"/>
              <a:gd name="connsiteX186" fmla="*/ 472753 w 1864073"/>
              <a:gd name="connsiteY186" fmla="*/ 334865 h 1752173"/>
              <a:gd name="connsiteX187" fmla="*/ 451815 w 1864073"/>
              <a:gd name="connsiteY187" fmla="*/ 351927 h 1752173"/>
              <a:gd name="connsiteX188" fmla="*/ 430853 w 1864073"/>
              <a:gd name="connsiteY188" fmla="*/ 371455 h 1752173"/>
              <a:gd name="connsiteX189" fmla="*/ 412918 w 1864073"/>
              <a:gd name="connsiteY189" fmla="*/ 388723 h 1752173"/>
              <a:gd name="connsiteX190" fmla="*/ 391980 w 1864073"/>
              <a:gd name="connsiteY190" fmla="*/ 408251 h 1752173"/>
              <a:gd name="connsiteX191" fmla="*/ 374020 w 1864073"/>
              <a:gd name="connsiteY191" fmla="*/ 427780 h 1752173"/>
              <a:gd name="connsiteX192" fmla="*/ 353083 w 1864073"/>
              <a:gd name="connsiteY192" fmla="*/ 447309 h 1752173"/>
              <a:gd name="connsiteX193" fmla="*/ 335122 w 1864073"/>
              <a:gd name="connsiteY193" fmla="*/ 466837 h 1752173"/>
              <a:gd name="connsiteX194" fmla="*/ 317162 w 1864073"/>
              <a:gd name="connsiteY194" fmla="*/ 486366 h 1752173"/>
              <a:gd name="connsiteX195" fmla="*/ 299225 w 1864073"/>
              <a:gd name="connsiteY195" fmla="*/ 505895 h 1752173"/>
              <a:gd name="connsiteX196" fmla="*/ 281265 w 1864073"/>
              <a:gd name="connsiteY196" fmla="*/ 527890 h 1752173"/>
              <a:gd name="connsiteX197" fmla="*/ 266307 w 1864073"/>
              <a:gd name="connsiteY197" fmla="*/ 547419 h 1752173"/>
              <a:gd name="connsiteX198" fmla="*/ 251348 w 1864073"/>
              <a:gd name="connsiteY198" fmla="*/ 566947 h 1752173"/>
              <a:gd name="connsiteX199" fmla="*/ 236389 w 1864073"/>
              <a:gd name="connsiteY199" fmla="*/ 586476 h 1752173"/>
              <a:gd name="connsiteX200" fmla="*/ 218428 w 1864073"/>
              <a:gd name="connsiteY200" fmla="*/ 608471 h 1752173"/>
              <a:gd name="connsiteX201" fmla="*/ 206471 w 1864073"/>
              <a:gd name="connsiteY201" fmla="*/ 628206 h 1752173"/>
              <a:gd name="connsiteX202" fmla="*/ 191513 w 1864073"/>
              <a:gd name="connsiteY202" fmla="*/ 649996 h 1752173"/>
              <a:gd name="connsiteX203" fmla="*/ 176528 w 1864073"/>
              <a:gd name="connsiteY203" fmla="*/ 669730 h 1752173"/>
              <a:gd name="connsiteX204" fmla="*/ 164572 w 1864073"/>
              <a:gd name="connsiteY204" fmla="*/ 691725 h 1752173"/>
              <a:gd name="connsiteX205" fmla="*/ 152614 w 1864073"/>
              <a:gd name="connsiteY205" fmla="*/ 713721 h 1752173"/>
              <a:gd name="connsiteX206" fmla="*/ 140632 w 1864073"/>
              <a:gd name="connsiteY206" fmla="*/ 735716 h 1752173"/>
              <a:gd name="connsiteX207" fmla="*/ 128675 w 1864073"/>
              <a:gd name="connsiteY207" fmla="*/ 755245 h 1752173"/>
              <a:gd name="connsiteX208" fmla="*/ 116693 w 1864073"/>
              <a:gd name="connsiteY208" fmla="*/ 777240 h 1752173"/>
              <a:gd name="connsiteX209" fmla="*/ 104737 w 1864073"/>
              <a:gd name="connsiteY209" fmla="*/ 796769 h 1752173"/>
              <a:gd name="connsiteX210" fmla="*/ 95756 w 1864073"/>
              <a:gd name="connsiteY210" fmla="*/ 818764 h 1752173"/>
              <a:gd name="connsiteX211" fmla="*/ 86776 w 1864073"/>
              <a:gd name="connsiteY211" fmla="*/ 838293 h 1752173"/>
              <a:gd name="connsiteX212" fmla="*/ 77796 w 1864073"/>
              <a:gd name="connsiteY212" fmla="*/ 860288 h 1752173"/>
              <a:gd name="connsiteX213" fmla="*/ 68815 w 1864073"/>
              <a:gd name="connsiteY213" fmla="*/ 882284 h 1752173"/>
              <a:gd name="connsiteX214" fmla="*/ 59860 w 1864073"/>
              <a:gd name="connsiteY214" fmla="*/ 904279 h 1752173"/>
              <a:gd name="connsiteX215" fmla="*/ 53856 w 1864073"/>
              <a:gd name="connsiteY215" fmla="*/ 923808 h 1752173"/>
              <a:gd name="connsiteX216" fmla="*/ 44876 w 1864073"/>
              <a:gd name="connsiteY216" fmla="*/ 945803 h 1752173"/>
              <a:gd name="connsiteX217" fmla="*/ 38897 w 1864073"/>
              <a:gd name="connsiteY217" fmla="*/ 965332 h 1752173"/>
              <a:gd name="connsiteX218" fmla="*/ 32919 w 1864073"/>
              <a:gd name="connsiteY218" fmla="*/ 987328 h 1752173"/>
              <a:gd name="connsiteX219" fmla="*/ 26940 w 1864073"/>
              <a:gd name="connsiteY219" fmla="*/ 1006856 h 1752173"/>
              <a:gd name="connsiteX220" fmla="*/ 20962 w 1864073"/>
              <a:gd name="connsiteY220" fmla="*/ 1028851 h 1752173"/>
              <a:gd name="connsiteX221" fmla="*/ 17960 w 1864073"/>
              <a:gd name="connsiteY221" fmla="*/ 1048380 h 1752173"/>
              <a:gd name="connsiteX222" fmla="*/ 14958 w 1864073"/>
              <a:gd name="connsiteY222" fmla="*/ 1070376 h 1752173"/>
              <a:gd name="connsiteX223" fmla="*/ 11982 w 1864073"/>
              <a:gd name="connsiteY223" fmla="*/ 1089904 h 1752173"/>
              <a:gd name="connsiteX224" fmla="*/ 6003 w 1864073"/>
              <a:gd name="connsiteY224" fmla="*/ 1111900 h 1752173"/>
              <a:gd name="connsiteX225" fmla="*/ 6003 w 1864073"/>
              <a:gd name="connsiteY225" fmla="*/ 1131429 h 1752173"/>
              <a:gd name="connsiteX226" fmla="*/ 3002 w 1864073"/>
              <a:gd name="connsiteY226" fmla="*/ 1150957 h 1752173"/>
              <a:gd name="connsiteX227" fmla="*/ 3002 w 1864073"/>
              <a:gd name="connsiteY227" fmla="*/ 1170486 h 1752173"/>
              <a:gd name="connsiteX228" fmla="*/ 0 w 1864073"/>
              <a:gd name="connsiteY228" fmla="*/ 1190220 h 1752173"/>
              <a:gd name="connsiteX229" fmla="*/ 3002 w 1864073"/>
              <a:gd name="connsiteY229" fmla="*/ 1209749 h 1752173"/>
              <a:gd name="connsiteX230" fmla="*/ 3002 w 1864073"/>
              <a:gd name="connsiteY230" fmla="*/ 1229277 h 1752173"/>
              <a:gd name="connsiteX231" fmla="*/ 3002 w 1864073"/>
              <a:gd name="connsiteY231" fmla="*/ 1248806 h 1752173"/>
              <a:gd name="connsiteX232" fmla="*/ 3002 w 1864073"/>
              <a:gd name="connsiteY232" fmla="*/ 1268334 h 1752173"/>
              <a:gd name="connsiteX233" fmla="*/ 6003 w 1864073"/>
              <a:gd name="connsiteY233" fmla="*/ 1285397 h 1752173"/>
              <a:gd name="connsiteX234" fmla="*/ 8980 w 1864073"/>
              <a:gd name="connsiteY234" fmla="*/ 1304925 h 1752173"/>
              <a:gd name="connsiteX235" fmla="*/ 11982 w 1864073"/>
              <a:gd name="connsiteY235" fmla="*/ 1321987 h 1752173"/>
              <a:gd name="connsiteX236" fmla="*/ 14958 w 1864073"/>
              <a:gd name="connsiteY236" fmla="*/ 1341721 h 1752173"/>
              <a:gd name="connsiteX237" fmla="*/ 20962 w 1864073"/>
              <a:gd name="connsiteY237" fmla="*/ 1358783 h 1752173"/>
              <a:gd name="connsiteX238" fmla="*/ 23938 w 1864073"/>
              <a:gd name="connsiteY238" fmla="*/ 1378312 h 1752173"/>
              <a:gd name="connsiteX239" fmla="*/ 29917 w 1864073"/>
              <a:gd name="connsiteY239" fmla="*/ 1392907 h 1752173"/>
              <a:gd name="connsiteX240" fmla="*/ 35921 w 1864073"/>
              <a:gd name="connsiteY240" fmla="*/ 1412435 h 1752173"/>
              <a:gd name="connsiteX241" fmla="*/ 41899 w 1864073"/>
              <a:gd name="connsiteY241" fmla="*/ 1427236 h 1752173"/>
              <a:gd name="connsiteX242" fmla="*/ 47878 w 1864073"/>
              <a:gd name="connsiteY242" fmla="*/ 1444298 h 1752173"/>
              <a:gd name="connsiteX243" fmla="*/ 56858 w 1864073"/>
              <a:gd name="connsiteY243" fmla="*/ 1461360 h 1752173"/>
              <a:gd name="connsiteX244" fmla="*/ 62837 w 1864073"/>
              <a:gd name="connsiteY244" fmla="*/ 1475955 h 1752173"/>
              <a:gd name="connsiteX245" fmla="*/ 71817 w 1864073"/>
              <a:gd name="connsiteY245" fmla="*/ 1493223 h 1752173"/>
              <a:gd name="connsiteX246" fmla="*/ 80797 w 1864073"/>
              <a:gd name="connsiteY246" fmla="*/ 1507818 h 1752173"/>
              <a:gd name="connsiteX247" fmla="*/ 92754 w 1864073"/>
              <a:gd name="connsiteY247" fmla="*/ 1522413 h 1752173"/>
              <a:gd name="connsiteX248" fmla="*/ 101734 w 1864073"/>
              <a:gd name="connsiteY248" fmla="*/ 1537213 h 1752173"/>
              <a:gd name="connsiteX249" fmla="*/ 113717 w 1864073"/>
              <a:gd name="connsiteY249" fmla="*/ 1551809 h 1752173"/>
              <a:gd name="connsiteX250" fmla="*/ 125674 w 1864073"/>
              <a:gd name="connsiteY250" fmla="*/ 1563999 h 1752173"/>
              <a:gd name="connsiteX251" fmla="*/ 137631 w 1864073"/>
              <a:gd name="connsiteY251" fmla="*/ 1578676 h 1752173"/>
              <a:gd name="connsiteX252" fmla="*/ 146611 w 1864073"/>
              <a:gd name="connsiteY252" fmla="*/ 1590887 h 1752173"/>
              <a:gd name="connsiteX253" fmla="*/ 161569 w 1864073"/>
              <a:gd name="connsiteY253" fmla="*/ 1603097 h 1752173"/>
              <a:gd name="connsiteX254" fmla="*/ 173552 w 1864073"/>
              <a:gd name="connsiteY254" fmla="*/ 1617754 h 1752173"/>
              <a:gd name="connsiteX255" fmla="*/ 188510 w 1864073"/>
              <a:gd name="connsiteY255" fmla="*/ 1627539 h 1752173"/>
              <a:gd name="connsiteX256" fmla="*/ 203469 w 1864073"/>
              <a:gd name="connsiteY256" fmla="*/ 1639749 h 17521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</a:cxnLst>
            <a:rect l="l" t="t" r="r" b="b"/>
            <a:pathLst>
              <a:path w="1864073" h="1752173">
                <a:moveTo>
                  <a:pt x="203469" y="1639749"/>
                </a:moveTo>
                <a:lnTo>
                  <a:pt x="218428" y="1649534"/>
                </a:lnTo>
                <a:lnTo>
                  <a:pt x="233387" y="1659298"/>
                </a:lnTo>
                <a:lnTo>
                  <a:pt x="251348" y="1669083"/>
                </a:lnTo>
                <a:lnTo>
                  <a:pt x="266307" y="1678847"/>
                </a:lnTo>
                <a:lnTo>
                  <a:pt x="281265" y="1688632"/>
                </a:lnTo>
                <a:lnTo>
                  <a:pt x="299226" y="1695951"/>
                </a:lnTo>
                <a:lnTo>
                  <a:pt x="317162" y="1703289"/>
                </a:lnTo>
                <a:lnTo>
                  <a:pt x="335122" y="1710628"/>
                </a:lnTo>
                <a:lnTo>
                  <a:pt x="353083" y="1717946"/>
                </a:lnTo>
                <a:lnTo>
                  <a:pt x="371018" y="1722839"/>
                </a:lnTo>
                <a:lnTo>
                  <a:pt x="388979" y="1727731"/>
                </a:lnTo>
                <a:lnTo>
                  <a:pt x="406940" y="1732623"/>
                </a:lnTo>
                <a:lnTo>
                  <a:pt x="427876" y="1737495"/>
                </a:lnTo>
                <a:lnTo>
                  <a:pt x="445837" y="1739941"/>
                </a:lnTo>
                <a:lnTo>
                  <a:pt x="466775" y="1742388"/>
                </a:lnTo>
                <a:lnTo>
                  <a:pt x="484735" y="1747280"/>
                </a:lnTo>
                <a:lnTo>
                  <a:pt x="505673" y="1747280"/>
                </a:lnTo>
                <a:lnTo>
                  <a:pt x="526610" y="1749726"/>
                </a:lnTo>
                <a:lnTo>
                  <a:pt x="547547" y="1749726"/>
                </a:lnTo>
                <a:lnTo>
                  <a:pt x="565508" y="1752172"/>
                </a:lnTo>
                <a:lnTo>
                  <a:pt x="589446" y="1752172"/>
                </a:lnTo>
                <a:lnTo>
                  <a:pt x="610384" y="1752172"/>
                </a:lnTo>
                <a:lnTo>
                  <a:pt x="631346" y="1749726"/>
                </a:lnTo>
                <a:lnTo>
                  <a:pt x="652284" y="1749726"/>
                </a:lnTo>
                <a:lnTo>
                  <a:pt x="673221" y="1747280"/>
                </a:lnTo>
                <a:lnTo>
                  <a:pt x="694159" y="1744834"/>
                </a:lnTo>
                <a:lnTo>
                  <a:pt x="718098" y="1742388"/>
                </a:lnTo>
                <a:lnTo>
                  <a:pt x="739060" y="1737495"/>
                </a:lnTo>
                <a:lnTo>
                  <a:pt x="759997" y="1732623"/>
                </a:lnTo>
                <a:lnTo>
                  <a:pt x="780935" y="1730177"/>
                </a:lnTo>
                <a:lnTo>
                  <a:pt x="804874" y="1725285"/>
                </a:lnTo>
                <a:lnTo>
                  <a:pt x="825811" y="1720392"/>
                </a:lnTo>
                <a:lnTo>
                  <a:pt x="849750" y="1715500"/>
                </a:lnTo>
                <a:lnTo>
                  <a:pt x="870712" y="1708182"/>
                </a:lnTo>
                <a:lnTo>
                  <a:pt x="894626" y="1700843"/>
                </a:lnTo>
                <a:lnTo>
                  <a:pt x="915589" y="1693525"/>
                </a:lnTo>
                <a:lnTo>
                  <a:pt x="939528" y="1686186"/>
                </a:lnTo>
                <a:lnTo>
                  <a:pt x="960466" y="1678847"/>
                </a:lnTo>
                <a:lnTo>
                  <a:pt x="984405" y="1669083"/>
                </a:lnTo>
                <a:lnTo>
                  <a:pt x="1005342" y="1661745"/>
                </a:lnTo>
                <a:lnTo>
                  <a:pt x="1029281" y="1649534"/>
                </a:lnTo>
                <a:lnTo>
                  <a:pt x="1050218" y="1642195"/>
                </a:lnTo>
                <a:lnTo>
                  <a:pt x="1071181" y="1629985"/>
                </a:lnTo>
                <a:lnTo>
                  <a:pt x="1095095" y="1620200"/>
                </a:lnTo>
                <a:lnTo>
                  <a:pt x="1116057" y="1607989"/>
                </a:lnTo>
                <a:lnTo>
                  <a:pt x="1136994" y="1595779"/>
                </a:lnTo>
                <a:lnTo>
                  <a:pt x="1160933" y="1583548"/>
                </a:lnTo>
                <a:lnTo>
                  <a:pt x="1181871" y="1571337"/>
                </a:lnTo>
                <a:lnTo>
                  <a:pt x="1202833" y="1559127"/>
                </a:lnTo>
                <a:lnTo>
                  <a:pt x="1226747" y="1544408"/>
                </a:lnTo>
                <a:lnTo>
                  <a:pt x="1247709" y="1529813"/>
                </a:lnTo>
                <a:lnTo>
                  <a:pt x="1268647" y="1517479"/>
                </a:lnTo>
                <a:lnTo>
                  <a:pt x="1289584" y="1500417"/>
                </a:lnTo>
                <a:lnTo>
                  <a:pt x="1310547" y="1485822"/>
                </a:lnTo>
                <a:lnTo>
                  <a:pt x="1331484" y="1468760"/>
                </a:lnTo>
                <a:lnTo>
                  <a:pt x="1352421" y="1453960"/>
                </a:lnTo>
                <a:lnTo>
                  <a:pt x="1373358" y="1436898"/>
                </a:lnTo>
                <a:lnTo>
                  <a:pt x="1394321" y="1419836"/>
                </a:lnTo>
                <a:lnTo>
                  <a:pt x="1412256" y="1402774"/>
                </a:lnTo>
                <a:lnTo>
                  <a:pt x="1433219" y="1385712"/>
                </a:lnTo>
                <a:lnTo>
                  <a:pt x="1454156" y="1365978"/>
                </a:lnTo>
                <a:lnTo>
                  <a:pt x="1472117" y="1348916"/>
                </a:lnTo>
                <a:lnTo>
                  <a:pt x="1490052" y="1329387"/>
                </a:lnTo>
                <a:lnTo>
                  <a:pt x="1508013" y="1309859"/>
                </a:lnTo>
                <a:lnTo>
                  <a:pt x="1528950" y="1290330"/>
                </a:lnTo>
                <a:lnTo>
                  <a:pt x="1546911" y="1270801"/>
                </a:lnTo>
                <a:lnTo>
                  <a:pt x="1564871" y="1248806"/>
                </a:lnTo>
                <a:lnTo>
                  <a:pt x="1579830" y="1229277"/>
                </a:lnTo>
                <a:lnTo>
                  <a:pt x="1597766" y="1209749"/>
                </a:lnTo>
                <a:lnTo>
                  <a:pt x="1615726" y="1187753"/>
                </a:lnTo>
                <a:lnTo>
                  <a:pt x="1630685" y="1168225"/>
                </a:lnTo>
                <a:lnTo>
                  <a:pt x="1645644" y="1148490"/>
                </a:lnTo>
                <a:lnTo>
                  <a:pt x="1660603" y="1126700"/>
                </a:lnTo>
                <a:lnTo>
                  <a:pt x="1675562" y="1104705"/>
                </a:lnTo>
                <a:lnTo>
                  <a:pt x="1687544" y="1084971"/>
                </a:lnTo>
                <a:lnTo>
                  <a:pt x="1702503" y="1062975"/>
                </a:lnTo>
                <a:lnTo>
                  <a:pt x="1714459" y="1040980"/>
                </a:lnTo>
                <a:lnTo>
                  <a:pt x="1726441" y="1021451"/>
                </a:lnTo>
                <a:lnTo>
                  <a:pt x="1738398" y="999456"/>
                </a:lnTo>
                <a:lnTo>
                  <a:pt x="1747379" y="979927"/>
                </a:lnTo>
                <a:lnTo>
                  <a:pt x="1759336" y="957932"/>
                </a:lnTo>
                <a:lnTo>
                  <a:pt x="1771318" y="938403"/>
                </a:lnTo>
                <a:lnTo>
                  <a:pt x="1780298" y="916408"/>
                </a:lnTo>
                <a:lnTo>
                  <a:pt x="1789279" y="894412"/>
                </a:lnTo>
                <a:lnTo>
                  <a:pt x="1798233" y="872417"/>
                </a:lnTo>
                <a:lnTo>
                  <a:pt x="1807214" y="852888"/>
                </a:lnTo>
                <a:lnTo>
                  <a:pt x="1813192" y="830893"/>
                </a:lnTo>
                <a:lnTo>
                  <a:pt x="1819196" y="811364"/>
                </a:lnTo>
                <a:lnTo>
                  <a:pt x="1825174" y="789368"/>
                </a:lnTo>
                <a:lnTo>
                  <a:pt x="1834155" y="767373"/>
                </a:lnTo>
                <a:lnTo>
                  <a:pt x="1837132" y="747845"/>
                </a:lnTo>
                <a:lnTo>
                  <a:pt x="1843135" y="725849"/>
                </a:lnTo>
                <a:lnTo>
                  <a:pt x="1846112" y="706320"/>
                </a:lnTo>
                <a:lnTo>
                  <a:pt x="1849114" y="684325"/>
                </a:lnTo>
                <a:lnTo>
                  <a:pt x="1852090" y="664796"/>
                </a:lnTo>
                <a:lnTo>
                  <a:pt x="1855092" y="645268"/>
                </a:lnTo>
                <a:lnTo>
                  <a:pt x="1858094" y="625739"/>
                </a:lnTo>
                <a:lnTo>
                  <a:pt x="1861070" y="603743"/>
                </a:lnTo>
                <a:lnTo>
                  <a:pt x="1864073" y="584215"/>
                </a:lnTo>
                <a:lnTo>
                  <a:pt x="1864073" y="564481"/>
                </a:lnTo>
                <a:lnTo>
                  <a:pt x="1864073" y="544952"/>
                </a:lnTo>
                <a:lnTo>
                  <a:pt x="1864073" y="525423"/>
                </a:lnTo>
                <a:lnTo>
                  <a:pt x="1861070" y="505895"/>
                </a:lnTo>
                <a:lnTo>
                  <a:pt x="1858094" y="488833"/>
                </a:lnTo>
                <a:lnTo>
                  <a:pt x="1858094" y="469304"/>
                </a:lnTo>
                <a:lnTo>
                  <a:pt x="1855092" y="449776"/>
                </a:lnTo>
                <a:lnTo>
                  <a:pt x="1852090" y="432714"/>
                </a:lnTo>
                <a:lnTo>
                  <a:pt x="1849114" y="415446"/>
                </a:lnTo>
                <a:lnTo>
                  <a:pt x="1846112" y="395917"/>
                </a:lnTo>
                <a:lnTo>
                  <a:pt x="1840133" y="378856"/>
                </a:lnTo>
                <a:lnTo>
                  <a:pt x="1834155" y="361794"/>
                </a:lnTo>
                <a:lnTo>
                  <a:pt x="1828176" y="344732"/>
                </a:lnTo>
                <a:lnTo>
                  <a:pt x="1822173" y="327464"/>
                </a:lnTo>
                <a:lnTo>
                  <a:pt x="1816194" y="310402"/>
                </a:lnTo>
                <a:lnTo>
                  <a:pt x="1807214" y="293341"/>
                </a:lnTo>
                <a:lnTo>
                  <a:pt x="1801235" y="278745"/>
                </a:lnTo>
                <a:lnTo>
                  <a:pt x="1792255" y="261478"/>
                </a:lnTo>
                <a:lnTo>
                  <a:pt x="1783274" y="246883"/>
                </a:lnTo>
                <a:lnTo>
                  <a:pt x="1771318" y="232288"/>
                </a:lnTo>
                <a:lnTo>
                  <a:pt x="1762337" y="217487"/>
                </a:lnTo>
                <a:lnTo>
                  <a:pt x="1750380" y="205359"/>
                </a:lnTo>
                <a:lnTo>
                  <a:pt x="1741400" y="190764"/>
                </a:lnTo>
                <a:lnTo>
                  <a:pt x="1729418" y="175963"/>
                </a:lnTo>
                <a:lnTo>
                  <a:pt x="1717461" y="163835"/>
                </a:lnTo>
                <a:lnTo>
                  <a:pt x="1702502" y="149240"/>
                </a:lnTo>
                <a:lnTo>
                  <a:pt x="1690520" y="136906"/>
                </a:lnTo>
                <a:lnTo>
                  <a:pt x="1675561" y="127244"/>
                </a:lnTo>
                <a:lnTo>
                  <a:pt x="1660602" y="117377"/>
                </a:lnTo>
                <a:lnTo>
                  <a:pt x="1645643" y="105249"/>
                </a:lnTo>
                <a:lnTo>
                  <a:pt x="1630684" y="95382"/>
                </a:lnTo>
                <a:lnTo>
                  <a:pt x="1615726" y="83253"/>
                </a:lnTo>
                <a:lnTo>
                  <a:pt x="1597766" y="75853"/>
                </a:lnTo>
                <a:lnTo>
                  <a:pt x="1582807" y="65986"/>
                </a:lnTo>
                <a:lnTo>
                  <a:pt x="1564871" y="58791"/>
                </a:lnTo>
                <a:lnTo>
                  <a:pt x="1546911" y="51391"/>
                </a:lnTo>
                <a:lnTo>
                  <a:pt x="1528950" y="43990"/>
                </a:lnTo>
                <a:lnTo>
                  <a:pt x="1511014" y="36796"/>
                </a:lnTo>
                <a:lnTo>
                  <a:pt x="1496055" y="31862"/>
                </a:lnTo>
                <a:lnTo>
                  <a:pt x="1475093" y="26929"/>
                </a:lnTo>
                <a:lnTo>
                  <a:pt x="1457158" y="21995"/>
                </a:lnTo>
                <a:lnTo>
                  <a:pt x="1439197" y="17267"/>
                </a:lnTo>
                <a:lnTo>
                  <a:pt x="1418259" y="12333"/>
                </a:lnTo>
                <a:lnTo>
                  <a:pt x="1397297" y="9867"/>
                </a:lnTo>
                <a:lnTo>
                  <a:pt x="1379362" y="7400"/>
                </a:lnTo>
                <a:lnTo>
                  <a:pt x="1358400" y="4933"/>
                </a:lnTo>
                <a:lnTo>
                  <a:pt x="1337462" y="2466"/>
                </a:lnTo>
                <a:lnTo>
                  <a:pt x="1319501" y="2466"/>
                </a:lnTo>
                <a:lnTo>
                  <a:pt x="1298564" y="2466"/>
                </a:lnTo>
                <a:lnTo>
                  <a:pt x="1277627" y="0"/>
                </a:lnTo>
                <a:lnTo>
                  <a:pt x="1256689" y="2466"/>
                </a:lnTo>
                <a:lnTo>
                  <a:pt x="1235727" y="2466"/>
                </a:lnTo>
                <a:lnTo>
                  <a:pt x="1211788" y="4933"/>
                </a:lnTo>
                <a:lnTo>
                  <a:pt x="1190851" y="4933"/>
                </a:lnTo>
                <a:lnTo>
                  <a:pt x="1172890" y="9867"/>
                </a:lnTo>
                <a:lnTo>
                  <a:pt x="1148951" y="12333"/>
                </a:lnTo>
                <a:lnTo>
                  <a:pt x="1128014" y="14800"/>
                </a:lnTo>
                <a:lnTo>
                  <a:pt x="1104075" y="19734"/>
                </a:lnTo>
                <a:lnTo>
                  <a:pt x="1083137" y="24462"/>
                </a:lnTo>
                <a:lnTo>
                  <a:pt x="1059198" y="29395"/>
                </a:lnTo>
                <a:lnTo>
                  <a:pt x="1038261" y="34329"/>
                </a:lnTo>
                <a:lnTo>
                  <a:pt x="1017323" y="39262"/>
                </a:lnTo>
                <a:lnTo>
                  <a:pt x="993385" y="46457"/>
                </a:lnTo>
                <a:lnTo>
                  <a:pt x="972422" y="51391"/>
                </a:lnTo>
                <a:lnTo>
                  <a:pt x="948483" y="61258"/>
                </a:lnTo>
                <a:lnTo>
                  <a:pt x="927545" y="68453"/>
                </a:lnTo>
                <a:lnTo>
                  <a:pt x="903606" y="75853"/>
                </a:lnTo>
                <a:lnTo>
                  <a:pt x="882669" y="83253"/>
                </a:lnTo>
                <a:lnTo>
                  <a:pt x="858730" y="95382"/>
                </a:lnTo>
                <a:lnTo>
                  <a:pt x="837793" y="102782"/>
                </a:lnTo>
                <a:lnTo>
                  <a:pt x="816856" y="112444"/>
                </a:lnTo>
                <a:lnTo>
                  <a:pt x="792916" y="124777"/>
                </a:lnTo>
                <a:lnTo>
                  <a:pt x="771954" y="134439"/>
                </a:lnTo>
                <a:lnTo>
                  <a:pt x="748015" y="146773"/>
                </a:lnTo>
                <a:lnTo>
                  <a:pt x="727078" y="158901"/>
                </a:lnTo>
                <a:lnTo>
                  <a:pt x="706140" y="171235"/>
                </a:lnTo>
                <a:lnTo>
                  <a:pt x="682201" y="183364"/>
                </a:lnTo>
                <a:lnTo>
                  <a:pt x="661264" y="195492"/>
                </a:lnTo>
                <a:lnTo>
                  <a:pt x="640302" y="210292"/>
                </a:lnTo>
                <a:lnTo>
                  <a:pt x="619364" y="224888"/>
                </a:lnTo>
                <a:lnTo>
                  <a:pt x="595425" y="239483"/>
                </a:lnTo>
                <a:lnTo>
                  <a:pt x="574488" y="254283"/>
                </a:lnTo>
                <a:lnTo>
                  <a:pt x="556527" y="268878"/>
                </a:lnTo>
                <a:lnTo>
                  <a:pt x="535590" y="285940"/>
                </a:lnTo>
                <a:lnTo>
                  <a:pt x="511650" y="303002"/>
                </a:lnTo>
                <a:lnTo>
                  <a:pt x="493690" y="317803"/>
                </a:lnTo>
                <a:lnTo>
                  <a:pt x="472753" y="334865"/>
                </a:lnTo>
                <a:lnTo>
                  <a:pt x="451815" y="351927"/>
                </a:lnTo>
                <a:lnTo>
                  <a:pt x="430853" y="371455"/>
                </a:lnTo>
                <a:lnTo>
                  <a:pt x="412918" y="388723"/>
                </a:lnTo>
                <a:lnTo>
                  <a:pt x="391980" y="408251"/>
                </a:lnTo>
                <a:lnTo>
                  <a:pt x="374020" y="427780"/>
                </a:lnTo>
                <a:lnTo>
                  <a:pt x="353083" y="447309"/>
                </a:lnTo>
                <a:lnTo>
                  <a:pt x="335122" y="466837"/>
                </a:lnTo>
                <a:lnTo>
                  <a:pt x="317162" y="486366"/>
                </a:lnTo>
                <a:lnTo>
                  <a:pt x="299225" y="505895"/>
                </a:lnTo>
                <a:lnTo>
                  <a:pt x="281265" y="527890"/>
                </a:lnTo>
                <a:lnTo>
                  <a:pt x="266307" y="547419"/>
                </a:lnTo>
                <a:lnTo>
                  <a:pt x="251348" y="566947"/>
                </a:lnTo>
                <a:lnTo>
                  <a:pt x="236389" y="586476"/>
                </a:lnTo>
                <a:lnTo>
                  <a:pt x="218428" y="608471"/>
                </a:lnTo>
                <a:lnTo>
                  <a:pt x="206471" y="628206"/>
                </a:lnTo>
                <a:lnTo>
                  <a:pt x="191513" y="649996"/>
                </a:lnTo>
                <a:lnTo>
                  <a:pt x="176528" y="669730"/>
                </a:lnTo>
                <a:lnTo>
                  <a:pt x="164572" y="691725"/>
                </a:lnTo>
                <a:lnTo>
                  <a:pt x="152614" y="713721"/>
                </a:lnTo>
                <a:lnTo>
                  <a:pt x="140632" y="735716"/>
                </a:lnTo>
                <a:lnTo>
                  <a:pt x="128675" y="755245"/>
                </a:lnTo>
                <a:lnTo>
                  <a:pt x="116693" y="777240"/>
                </a:lnTo>
                <a:lnTo>
                  <a:pt x="104737" y="796769"/>
                </a:lnTo>
                <a:lnTo>
                  <a:pt x="95756" y="818764"/>
                </a:lnTo>
                <a:lnTo>
                  <a:pt x="86776" y="838293"/>
                </a:lnTo>
                <a:lnTo>
                  <a:pt x="77796" y="860288"/>
                </a:lnTo>
                <a:lnTo>
                  <a:pt x="68815" y="882284"/>
                </a:lnTo>
                <a:lnTo>
                  <a:pt x="59860" y="904279"/>
                </a:lnTo>
                <a:lnTo>
                  <a:pt x="53856" y="923808"/>
                </a:lnTo>
                <a:lnTo>
                  <a:pt x="44876" y="945803"/>
                </a:lnTo>
                <a:lnTo>
                  <a:pt x="38897" y="965332"/>
                </a:lnTo>
                <a:lnTo>
                  <a:pt x="32919" y="987328"/>
                </a:lnTo>
                <a:lnTo>
                  <a:pt x="26940" y="1006856"/>
                </a:lnTo>
                <a:lnTo>
                  <a:pt x="20962" y="1028851"/>
                </a:lnTo>
                <a:lnTo>
                  <a:pt x="17960" y="1048380"/>
                </a:lnTo>
                <a:lnTo>
                  <a:pt x="14958" y="1070376"/>
                </a:lnTo>
                <a:lnTo>
                  <a:pt x="11982" y="1089904"/>
                </a:lnTo>
                <a:lnTo>
                  <a:pt x="6003" y="1111900"/>
                </a:lnTo>
                <a:lnTo>
                  <a:pt x="6003" y="1131429"/>
                </a:lnTo>
                <a:lnTo>
                  <a:pt x="3002" y="1150957"/>
                </a:lnTo>
                <a:lnTo>
                  <a:pt x="3002" y="1170486"/>
                </a:lnTo>
                <a:lnTo>
                  <a:pt x="0" y="1190220"/>
                </a:lnTo>
                <a:lnTo>
                  <a:pt x="3002" y="1209749"/>
                </a:lnTo>
                <a:lnTo>
                  <a:pt x="3002" y="1229277"/>
                </a:lnTo>
                <a:lnTo>
                  <a:pt x="3002" y="1248806"/>
                </a:lnTo>
                <a:lnTo>
                  <a:pt x="3002" y="1268334"/>
                </a:lnTo>
                <a:lnTo>
                  <a:pt x="6003" y="1285397"/>
                </a:lnTo>
                <a:lnTo>
                  <a:pt x="8980" y="1304925"/>
                </a:lnTo>
                <a:lnTo>
                  <a:pt x="11982" y="1321987"/>
                </a:lnTo>
                <a:lnTo>
                  <a:pt x="14958" y="1341721"/>
                </a:lnTo>
                <a:lnTo>
                  <a:pt x="20962" y="1358783"/>
                </a:lnTo>
                <a:lnTo>
                  <a:pt x="23938" y="1378312"/>
                </a:lnTo>
                <a:lnTo>
                  <a:pt x="29917" y="1392907"/>
                </a:lnTo>
                <a:lnTo>
                  <a:pt x="35921" y="1412435"/>
                </a:lnTo>
                <a:lnTo>
                  <a:pt x="41899" y="1427236"/>
                </a:lnTo>
                <a:lnTo>
                  <a:pt x="47878" y="1444298"/>
                </a:lnTo>
                <a:lnTo>
                  <a:pt x="56858" y="1461360"/>
                </a:lnTo>
                <a:lnTo>
                  <a:pt x="62837" y="1475955"/>
                </a:lnTo>
                <a:lnTo>
                  <a:pt x="71817" y="1493223"/>
                </a:lnTo>
                <a:lnTo>
                  <a:pt x="80797" y="1507818"/>
                </a:lnTo>
                <a:lnTo>
                  <a:pt x="92754" y="1522413"/>
                </a:lnTo>
                <a:lnTo>
                  <a:pt x="101734" y="1537213"/>
                </a:lnTo>
                <a:lnTo>
                  <a:pt x="113717" y="1551809"/>
                </a:lnTo>
                <a:lnTo>
                  <a:pt x="125674" y="1563999"/>
                </a:lnTo>
                <a:lnTo>
                  <a:pt x="137631" y="1578676"/>
                </a:lnTo>
                <a:lnTo>
                  <a:pt x="146611" y="1590887"/>
                </a:lnTo>
                <a:lnTo>
                  <a:pt x="161569" y="1603097"/>
                </a:lnTo>
                <a:lnTo>
                  <a:pt x="173552" y="1617754"/>
                </a:lnTo>
                <a:lnTo>
                  <a:pt x="188510" y="1627539"/>
                </a:lnTo>
                <a:lnTo>
                  <a:pt x="203469" y="1639749"/>
                </a:lnTo>
              </a:path>
            </a:pathLst>
          </a:custGeom>
          <a:solidFill>
            <a:srgbClr val="e8f6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80329" y="2476761"/>
            <a:ext cx="1373358" cy="1290330"/>
          </a:xfrm>
          <a:custGeom>
            <a:avLst/>
            <a:gdLst>
              <a:gd name="connsiteX0" fmla="*/ 146611 w 1373358"/>
              <a:gd name="connsiteY0" fmla="*/ 1209543 h 1290330"/>
              <a:gd name="connsiteX1" fmla="*/ 161569 w 1373358"/>
              <a:gd name="connsiteY1" fmla="*/ 1214477 h 1290330"/>
              <a:gd name="connsiteX2" fmla="*/ 173527 w 1373358"/>
              <a:gd name="connsiteY2" fmla="*/ 1224344 h 1290330"/>
              <a:gd name="connsiteX3" fmla="*/ 182507 w 1373358"/>
              <a:gd name="connsiteY3" fmla="*/ 1229277 h 1290330"/>
              <a:gd name="connsiteX4" fmla="*/ 194464 w 1373358"/>
              <a:gd name="connsiteY4" fmla="*/ 1236472 h 1290330"/>
              <a:gd name="connsiteX5" fmla="*/ 206446 w 1373358"/>
              <a:gd name="connsiteY5" fmla="*/ 1243872 h 1290330"/>
              <a:gd name="connsiteX6" fmla="*/ 221405 w 1373358"/>
              <a:gd name="connsiteY6" fmla="*/ 1248806 h 1290330"/>
              <a:gd name="connsiteX7" fmla="*/ 233362 w 1373358"/>
              <a:gd name="connsiteY7" fmla="*/ 1256001 h 1290330"/>
              <a:gd name="connsiteX8" fmla="*/ 245344 w 1373358"/>
              <a:gd name="connsiteY8" fmla="*/ 1260934 h 1290330"/>
              <a:gd name="connsiteX9" fmla="*/ 260303 w 1373358"/>
              <a:gd name="connsiteY9" fmla="*/ 1263401 h 1290330"/>
              <a:gd name="connsiteX10" fmla="*/ 272260 w 1373358"/>
              <a:gd name="connsiteY10" fmla="*/ 1268335 h 1290330"/>
              <a:gd name="connsiteX11" fmla="*/ 287218 w 1373358"/>
              <a:gd name="connsiteY11" fmla="*/ 1273268 h 1290330"/>
              <a:gd name="connsiteX12" fmla="*/ 299201 w 1373358"/>
              <a:gd name="connsiteY12" fmla="*/ 1275529 h 1290330"/>
              <a:gd name="connsiteX13" fmla="*/ 314159 w 1373358"/>
              <a:gd name="connsiteY13" fmla="*/ 1277996 h 1290330"/>
              <a:gd name="connsiteX14" fmla="*/ 329118 w 1373358"/>
              <a:gd name="connsiteY14" fmla="*/ 1280463 h 1290330"/>
              <a:gd name="connsiteX15" fmla="*/ 344077 w 1373358"/>
              <a:gd name="connsiteY15" fmla="*/ 1285396 h 1290330"/>
              <a:gd name="connsiteX16" fmla="*/ 356059 w 1373358"/>
              <a:gd name="connsiteY16" fmla="*/ 1287863 h 1290330"/>
              <a:gd name="connsiteX17" fmla="*/ 373995 w 1373358"/>
              <a:gd name="connsiteY17" fmla="*/ 1287863 h 1290330"/>
              <a:gd name="connsiteX18" fmla="*/ 388953 w 1373358"/>
              <a:gd name="connsiteY18" fmla="*/ 1287863 h 1290330"/>
              <a:gd name="connsiteX19" fmla="*/ 403912 w 1373358"/>
              <a:gd name="connsiteY19" fmla="*/ 1290330 h 1290330"/>
              <a:gd name="connsiteX20" fmla="*/ 418871 w 1373358"/>
              <a:gd name="connsiteY20" fmla="*/ 1290330 h 1290330"/>
              <a:gd name="connsiteX21" fmla="*/ 433830 w 1373358"/>
              <a:gd name="connsiteY21" fmla="*/ 1290330 h 1290330"/>
              <a:gd name="connsiteX22" fmla="*/ 448814 w 1373358"/>
              <a:gd name="connsiteY22" fmla="*/ 1290330 h 1290330"/>
              <a:gd name="connsiteX23" fmla="*/ 463773 w 1373358"/>
              <a:gd name="connsiteY23" fmla="*/ 1287863 h 1290330"/>
              <a:gd name="connsiteX24" fmla="*/ 478732 w 1373358"/>
              <a:gd name="connsiteY24" fmla="*/ 1287863 h 1290330"/>
              <a:gd name="connsiteX25" fmla="*/ 496667 w 1373358"/>
              <a:gd name="connsiteY25" fmla="*/ 1287863 h 1290330"/>
              <a:gd name="connsiteX26" fmla="*/ 511626 w 1373358"/>
              <a:gd name="connsiteY26" fmla="*/ 1285396 h 1290330"/>
              <a:gd name="connsiteX27" fmla="*/ 529587 w 1373358"/>
              <a:gd name="connsiteY27" fmla="*/ 1282930 h 1290330"/>
              <a:gd name="connsiteX28" fmla="*/ 544545 w 1373358"/>
              <a:gd name="connsiteY28" fmla="*/ 1280463 h 1290330"/>
              <a:gd name="connsiteX29" fmla="*/ 559504 w 1373358"/>
              <a:gd name="connsiteY29" fmla="*/ 1277996 h 1290330"/>
              <a:gd name="connsiteX30" fmla="*/ 574463 w 1373358"/>
              <a:gd name="connsiteY30" fmla="*/ 1275529 h 1290330"/>
              <a:gd name="connsiteX31" fmla="*/ 592423 w 1373358"/>
              <a:gd name="connsiteY31" fmla="*/ 1270801 h 1290330"/>
              <a:gd name="connsiteX32" fmla="*/ 607382 w 1373358"/>
              <a:gd name="connsiteY32" fmla="*/ 1268335 h 1290330"/>
              <a:gd name="connsiteX33" fmla="*/ 625343 w 1373358"/>
              <a:gd name="connsiteY33" fmla="*/ 1263401 h 1290330"/>
              <a:gd name="connsiteX34" fmla="*/ 640302 w 1373358"/>
              <a:gd name="connsiteY34" fmla="*/ 1258467 h 1290330"/>
              <a:gd name="connsiteX35" fmla="*/ 658237 w 1373358"/>
              <a:gd name="connsiteY35" fmla="*/ 1253534 h 1290330"/>
              <a:gd name="connsiteX36" fmla="*/ 673196 w 1373358"/>
              <a:gd name="connsiteY36" fmla="*/ 1248806 h 1290330"/>
              <a:gd name="connsiteX37" fmla="*/ 691157 w 1373358"/>
              <a:gd name="connsiteY37" fmla="*/ 1241406 h 1290330"/>
              <a:gd name="connsiteX38" fmla="*/ 706115 w 1373358"/>
              <a:gd name="connsiteY38" fmla="*/ 1236472 h 1290330"/>
              <a:gd name="connsiteX39" fmla="*/ 724076 w 1373358"/>
              <a:gd name="connsiteY39" fmla="*/ 1229277 h 1290330"/>
              <a:gd name="connsiteX40" fmla="*/ 739035 w 1373358"/>
              <a:gd name="connsiteY40" fmla="*/ 1224344 h 1290330"/>
              <a:gd name="connsiteX41" fmla="*/ 756995 w 1373358"/>
              <a:gd name="connsiteY41" fmla="*/ 1216943 h 1290330"/>
              <a:gd name="connsiteX42" fmla="*/ 771954 w 1373358"/>
              <a:gd name="connsiteY42" fmla="*/ 1209543 h 1290330"/>
              <a:gd name="connsiteX43" fmla="*/ 789889 w 1373358"/>
              <a:gd name="connsiteY43" fmla="*/ 1202348 h 1290330"/>
              <a:gd name="connsiteX44" fmla="*/ 804848 w 1373358"/>
              <a:gd name="connsiteY44" fmla="*/ 1194948 h 1290330"/>
              <a:gd name="connsiteX45" fmla="*/ 822809 w 1373358"/>
              <a:gd name="connsiteY45" fmla="*/ 1185286 h 1290330"/>
              <a:gd name="connsiteX46" fmla="*/ 837768 w 1373358"/>
              <a:gd name="connsiteY46" fmla="*/ 1177886 h 1290330"/>
              <a:gd name="connsiteX47" fmla="*/ 855729 w 1373358"/>
              <a:gd name="connsiteY47" fmla="*/ 1168019 h 1290330"/>
              <a:gd name="connsiteX48" fmla="*/ 870687 w 1373358"/>
              <a:gd name="connsiteY48" fmla="*/ 1158357 h 1290330"/>
              <a:gd name="connsiteX49" fmla="*/ 888648 w 1373358"/>
              <a:gd name="connsiteY49" fmla="*/ 1148490 h 1290330"/>
              <a:gd name="connsiteX50" fmla="*/ 903606 w 1373358"/>
              <a:gd name="connsiteY50" fmla="*/ 1138829 h 1290330"/>
              <a:gd name="connsiteX51" fmla="*/ 918565 w 1373358"/>
              <a:gd name="connsiteY51" fmla="*/ 1126495 h 1290330"/>
              <a:gd name="connsiteX52" fmla="*/ 933524 w 1373358"/>
              <a:gd name="connsiteY52" fmla="*/ 1116833 h 1290330"/>
              <a:gd name="connsiteX53" fmla="*/ 951460 w 1373358"/>
              <a:gd name="connsiteY53" fmla="*/ 1106966 h 1290330"/>
              <a:gd name="connsiteX54" fmla="*/ 966419 w 1373358"/>
              <a:gd name="connsiteY54" fmla="*/ 1094838 h 1290330"/>
              <a:gd name="connsiteX55" fmla="*/ 981402 w 1373358"/>
              <a:gd name="connsiteY55" fmla="*/ 1082504 h 1290330"/>
              <a:gd name="connsiteX56" fmla="*/ 996361 w 1373358"/>
              <a:gd name="connsiteY56" fmla="*/ 1072842 h 1290330"/>
              <a:gd name="connsiteX57" fmla="*/ 1011320 w 1373358"/>
              <a:gd name="connsiteY57" fmla="*/ 1058042 h 1290330"/>
              <a:gd name="connsiteX58" fmla="*/ 1026279 w 1373358"/>
              <a:gd name="connsiteY58" fmla="*/ 1045913 h 1290330"/>
              <a:gd name="connsiteX59" fmla="*/ 1041237 w 1373358"/>
              <a:gd name="connsiteY59" fmla="*/ 1033785 h 1290330"/>
              <a:gd name="connsiteX60" fmla="*/ 1056196 w 1373358"/>
              <a:gd name="connsiteY60" fmla="*/ 1021451 h 1290330"/>
              <a:gd name="connsiteX61" fmla="*/ 1071155 w 1373358"/>
              <a:gd name="connsiteY61" fmla="*/ 1006856 h 1290330"/>
              <a:gd name="connsiteX62" fmla="*/ 1083112 w 1373358"/>
              <a:gd name="connsiteY62" fmla="*/ 994522 h 1290330"/>
              <a:gd name="connsiteX63" fmla="*/ 1098071 w 1373358"/>
              <a:gd name="connsiteY63" fmla="*/ 979927 h 1290330"/>
              <a:gd name="connsiteX64" fmla="*/ 1110053 w 1373358"/>
              <a:gd name="connsiteY64" fmla="*/ 965332 h 1290330"/>
              <a:gd name="connsiteX65" fmla="*/ 1128014 w 1373358"/>
              <a:gd name="connsiteY65" fmla="*/ 950531 h 1290330"/>
              <a:gd name="connsiteX66" fmla="*/ 1139971 w 1373358"/>
              <a:gd name="connsiteY66" fmla="*/ 935936 h 1290330"/>
              <a:gd name="connsiteX67" fmla="*/ 1151928 w 1373358"/>
              <a:gd name="connsiteY67" fmla="*/ 921341 h 1290330"/>
              <a:gd name="connsiteX68" fmla="*/ 1166912 w 1373358"/>
              <a:gd name="connsiteY68" fmla="*/ 906540 h 1290330"/>
              <a:gd name="connsiteX69" fmla="*/ 1178869 w 1373358"/>
              <a:gd name="connsiteY69" fmla="*/ 891945 h 1290330"/>
              <a:gd name="connsiteX70" fmla="*/ 1190825 w 1373358"/>
              <a:gd name="connsiteY70" fmla="*/ 877350 h 1290330"/>
              <a:gd name="connsiteX71" fmla="*/ 1202807 w 1373358"/>
              <a:gd name="connsiteY71" fmla="*/ 860288 h 1290330"/>
              <a:gd name="connsiteX72" fmla="*/ 1211788 w 1373358"/>
              <a:gd name="connsiteY72" fmla="*/ 845488 h 1290330"/>
              <a:gd name="connsiteX73" fmla="*/ 1223745 w 1373358"/>
              <a:gd name="connsiteY73" fmla="*/ 830893 h 1290330"/>
              <a:gd name="connsiteX74" fmla="*/ 1232725 w 1373358"/>
              <a:gd name="connsiteY74" fmla="*/ 816298 h 1290330"/>
              <a:gd name="connsiteX75" fmla="*/ 1244682 w 1373358"/>
              <a:gd name="connsiteY75" fmla="*/ 799030 h 1290330"/>
              <a:gd name="connsiteX76" fmla="*/ 1253663 w 1373358"/>
              <a:gd name="connsiteY76" fmla="*/ 784435 h 1290330"/>
              <a:gd name="connsiteX77" fmla="*/ 1262643 w 1373358"/>
              <a:gd name="connsiteY77" fmla="*/ 767373 h 1290330"/>
              <a:gd name="connsiteX78" fmla="*/ 1271623 w 1373358"/>
              <a:gd name="connsiteY78" fmla="*/ 752778 h 1290330"/>
              <a:gd name="connsiteX79" fmla="*/ 1280604 w 1373358"/>
              <a:gd name="connsiteY79" fmla="*/ 737977 h 1290330"/>
              <a:gd name="connsiteX80" fmla="*/ 1289584 w 1373358"/>
              <a:gd name="connsiteY80" fmla="*/ 720915 h 1290330"/>
              <a:gd name="connsiteX81" fmla="*/ 1298539 w 1373358"/>
              <a:gd name="connsiteY81" fmla="*/ 706320 h 1290330"/>
              <a:gd name="connsiteX82" fmla="*/ 1304542 w 1373358"/>
              <a:gd name="connsiteY82" fmla="*/ 689053 h 1290330"/>
              <a:gd name="connsiteX83" fmla="*/ 1310521 w 1373358"/>
              <a:gd name="connsiteY83" fmla="*/ 674458 h 1290330"/>
              <a:gd name="connsiteX84" fmla="*/ 1319501 w 1373358"/>
              <a:gd name="connsiteY84" fmla="*/ 657396 h 1290330"/>
              <a:gd name="connsiteX85" fmla="*/ 1325480 w 1373358"/>
              <a:gd name="connsiteY85" fmla="*/ 642801 h 1290330"/>
              <a:gd name="connsiteX86" fmla="*/ 1331459 w 1373358"/>
              <a:gd name="connsiteY86" fmla="*/ 628000 h 1290330"/>
              <a:gd name="connsiteX87" fmla="*/ 1337437 w 1373358"/>
              <a:gd name="connsiteY87" fmla="*/ 610938 h 1290330"/>
              <a:gd name="connsiteX88" fmla="*/ 1340439 w 1373358"/>
              <a:gd name="connsiteY88" fmla="*/ 596343 h 1290330"/>
              <a:gd name="connsiteX89" fmla="*/ 1346417 w 1373358"/>
              <a:gd name="connsiteY89" fmla="*/ 581542 h 1290330"/>
              <a:gd name="connsiteX90" fmla="*/ 1349419 w 1373358"/>
              <a:gd name="connsiteY90" fmla="*/ 566947 h 1290330"/>
              <a:gd name="connsiteX91" fmla="*/ 1352396 w 1373358"/>
              <a:gd name="connsiteY91" fmla="*/ 549886 h 1290330"/>
              <a:gd name="connsiteX92" fmla="*/ 1358400 w 1373358"/>
              <a:gd name="connsiteY92" fmla="*/ 535290 h 1290330"/>
              <a:gd name="connsiteX93" fmla="*/ 1361376 w 1373358"/>
              <a:gd name="connsiteY93" fmla="*/ 520490 h 1290330"/>
              <a:gd name="connsiteX94" fmla="*/ 1364377 w 1373358"/>
              <a:gd name="connsiteY94" fmla="*/ 505895 h 1290330"/>
              <a:gd name="connsiteX95" fmla="*/ 1364377 w 1373358"/>
              <a:gd name="connsiteY95" fmla="*/ 488833 h 1290330"/>
              <a:gd name="connsiteX96" fmla="*/ 1367380 w 1373358"/>
              <a:gd name="connsiteY96" fmla="*/ 476499 h 1290330"/>
              <a:gd name="connsiteX97" fmla="*/ 1370356 w 1373358"/>
              <a:gd name="connsiteY97" fmla="*/ 459437 h 1290330"/>
              <a:gd name="connsiteX98" fmla="*/ 1370356 w 1373358"/>
              <a:gd name="connsiteY98" fmla="*/ 444842 h 1290330"/>
              <a:gd name="connsiteX99" fmla="*/ 1373358 w 1373358"/>
              <a:gd name="connsiteY99" fmla="*/ 430041 h 1290330"/>
              <a:gd name="connsiteX100" fmla="*/ 1373358 w 1373358"/>
              <a:gd name="connsiteY100" fmla="*/ 415446 h 1290330"/>
              <a:gd name="connsiteX101" fmla="*/ 1373358 w 1373358"/>
              <a:gd name="connsiteY101" fmla="*/ 400851 h 1290330"/>
              <a:gd name="connsiteX102" fmla="*/ 1373358 w 1373358"/>
              <a:gd name="connsiteY102" fmla="*/ 386050 h 1290330"/>
              <a:gd name="connsiteX103" fmla="*/ 1373358 w 1373358"/>
              <a:gd name="connsiteY103" fmla="*/ 373922 h 1290330"/>
              <a:gd name="connsiteX104" fmla="*/ 1370356 w 1373358"/>
              <a:gd name="connsiteY104" fmla="*/ 359327 h 1290330"/>
              <a:gd name="connsiteX105" fmla="*/ 1370356 w 1373358"/>
              <a:gd name="connsiteY105" fmla="*/ 344526 h 1290330"/>
              <a:gd name="connsiteX106" fmla="*/ 1367380 w 1373358"/>
              <a:gd name="connsiteY106" fmla="*/ 329931 h 1290330"/>
              <a:gd name="connsiteX107" fmla="*/ 1364377 w 1373358"/>
              <a:gd name="connsiteY107" fmla="*/ 317803 h 1290330"/>
              <a:gd name="connsiteX108" fmla="*/ 1361376 w 1373358"/>
              <a:gd name="connsiteY108" fmla="*/ 305469 h 1290330"/>
              <a:gd name="connsiteX109" fmla="*/ 1358400 w 1373358"/>
              <a:gd name="connsiteY109" fmla="*/ 290874 h 1290330"/>
              <a:gd name="connsiteX110" fmla="*/ 1355397 w 1373358"/>
              <a:gd name="connsiteY110" fmla="*/ 278540 h 1290330"/>
              <a:gd name="connsiteX111" fmla="*/ 1352395 w 1373358"/>
              <a:gd name="connsiteY111" fmla="*/ 266412 h 1290330"/>
              <a:gd name="connsiteX112" fmla="*/ 1346417 w 1373358"/>
              <a:gd name="connsiteY112" fmla="*/ 254283 h 1290330"/>
              <a:gd name="connsiteX113" fmla="*/ 1343441 w 1373358"/>
              <a:gd name="connsiteY113" fmla="*/ 239483 h 1290330"/>
              <a:gd name="connsiteX114" fmla="*/ 1337436 w 1373358"/>
              <a:gd name="connsiteY114" fmla="*/ 227354 h 1290330"/>
              <a:gd name="connsiteX115" fmla="*/ 1331459 w 1373358"/>
              <a:gd name="connsiteY115" fmla="*/ 215020 h 1290330"/>
              <a:gd name="connsiteX116" fmla="*/ 1325480 w 1373358"/>
              <a:gd name="connsiteY116" fmla="*/ 205359 h 1290330"/>
              <a:gd name="connsiteX117" fmla="*/ 1319501 w 1373358"/>
              <a:gd name="connsiteY117" fmla="*/ 193025 h 1290330"/>
              <a:gd name="connsiteX118" fmla="*/ 1313523 w 1373358"/>
              <a:gd name="connsiteY118" fmla="*/ 183363 h 1290330"/>
              <a:gd name="connsiteX119" fmla="*/ 1304542 w 1373358"/>
              <a:gd name="connsiteY119" fmla="*/ 171030 h 1290330"/>
              <a:gd name="connsiteX120" fmla="*/ 1298539 w 1373358"/>
              <a:gd name="connsiteY120" fmla="*/ 161368 h 1290330"/>
              <a:gd name="connsiteX121" fmla="*/ 1289584 w 1373358"/>
              <a:gd name="connsiteY121" fmla="*/ 149034 h 1290330"/>
              <a:gd name="connsiteX122" fmla="*/ 1280604 w 1373358"/>
              <a:gd name="connsiteY122" fmla="*/ 141839 h 1290330"/>
              <a:gd name="connsiteX123" fmla="*/ 1271623 w 1373358"/>
              <a:gd name="connsiteY123" fmla="*/ 129505 h 1290330"/>
              <a:gd name="connsiteX124" fmla="*/ 1262643 w 1373358"/>
              <a:gd name="connsiteY124" fmla="*/ 119844 h 1290330"/>
              <a:gd name="connsiteX125" fmla="*/ 1253663 w 1373358"/>
              <a:gd name="connsiteY125" fmla="*/ 112443 h 1290330"/>
              <a:gd name="connsiteX126" fmla="*/ 1241706 w 1373358"/>
              <a:gd name="connsiteY126" fmla="*/ 102782 h 1290330"/>
              <a:gd name="connsiteX127" fmla="*/ 1232725 w 1373358"/>
              <a:gd name="connsiteY127" fmla="*/ 95382 h 1290330"/>
              <a:gd name="connsiteX128" fmla="*/ 1220768 w 1373358"/>
              <a:gd name="connsiteY128" fmla="*/ 87981 h 1290330"/>
              <a:gd name="connsiteX129" fmla="*/ 1211788 w 1373358"/>
              <a:gd name="connsiteY129" fmla="*/ 78320 h 1290330"/>
              <a:gd name="connsiteX130" fmla="*/ 1199806 w 1373358"/>
              <a:gd name="connsiteY130" fmla="*/ 70919 h 1290330"/>
              <a:gd name="connsiteX131" fmla="*/ 1187849 w 1373358"/>
              <a:gd name="connsiteY131" fmla="*/ 63519 h 1290330"/>
              <a:gd name="connsiteX132" fmla="*/ 1175866 w 1373358"/>
              <a:gd name="connsiteY132" fmla="*/ 56324 h 1290330"/>
              <a:gd name="connsiteX133" fmla="*/ 1166911 w 1373358"/>
              <a:gd name="connsiteY133" fmla="*/ 48924 h 1290330"/>
              <a:gd name="connsiteX134" fmla="*/ 1151928 w 1373358"/>
              <a:gd name="connsiteY134" fmla="*/ 43990 h 1290330"/>
              <a:gd name="connsiteX135" fmla="*/ 1139970 w 1373358"/>
              <a:gd name="connsiteY135" fmla="*/ 36796 h 1290330"/>
              <a:gd name="connsiteX136" fmla="*/ 1128014 w 1373358"/>
              <a:gd name="connsiteY136" fmla="*/ 34329 h 1290330"/>
              <a:gd name="connsiteX137" fmla="*/ 1113029 w 1373358"/>
              <a:gd name="connsiteY137" fmla="*/ 26928 h 1290330"/>
              <a:gd name="connsiteX138" fmla="*/ 1101073 w 1373358"/>
              <a:gd name="connsiteY138" fmla="*/ 24462 h 1290330"/>
              <a:gd name="connsiteX139" fmla="*/ 1086114 w 1373358"/>
              <a:gd name="connsiteY139" fmla="*/ 19528 h 1290330"/>
              <a:gd name="connsiteX140" fmla="*/ 1071155 w 1373358"/>
              <a:gd name="connsiteY140" fmla="*/ 17061 h 1290330"/>
              <a:gd name="connsiteX141" fmla="*/ 1059173 w 1373358"/>
              <a:gd name="connsiteY141" fmla="*/ 12333 h 1290330"/>
              <a:gd name="connsiteX142" fmla="*/ 1044214 w 1373358"/>
              <a:gd name="connsiteY142" fmla="*/ 9867 h 1290330"/>
              <a:gd name="connsiteX143" fmla="*/ 1029255 w 1373358"/>
              <a:gd name="connsiteY143" fmla="*/ 7400 h 1290330"/>
              <a:gd name="connsiteX144" fmla="*/ 1014297 w 1373358"/>
              <a:gd name="connsiteY144" fmla="*/ 4933 h 1290330"/>
              <a:gd name="connsiteX145" fmla="*/ 999338 w 1373358"/>
              <a:gd name="connsiteY145" fmla="*/ 2466 h 1290330"/>
              <a:gd name="connsiteX146" fmla="*/ 987381 w 1373358"/>
              <a:gd name="connsiteY146" fmla="*/ 2466 h 1290330"/>
              <a:gd name="connsiteX147" fmla="*/ 972422 w 1373358"/>
              <a:gd name="connsiteY147" fmla="*/ 0 h 1290330"/>
              <a:gd name="connsiteX148" fmla="*/ 954461 w 1373358"/>
              <a:gd name="connsiteY148" fmla="*/ 0 h 1290330"/>
              <a:gd name="connsiteX149" fmla="*/ 942504 w 1373358"/>
              <a:gd name="connsiteY149" fmla="*/ 0 h 1290330"/>
              <a:gd name="connsiteX150" fmla="*/ 924544 w 1373358"/>
              <a:gd name="connsiteY150" fmla="*/ 0 h 1290330"/>
              <a:gd name="connsiteX151" fmla="*/ 909585 w 1373358"/>
              <a:gd name="connsiteY151" fmla="*/ 0 h 1290330"/>
              <a:gd name="connsiteX152" fmla="*/ 894626 w 1373358"/>
              <a:gd name="connsiteY152" fmla="*/ 2466 h 1290330"/>
              <a:gd name="connsiteX153" fmla="*/ 879668 w 1373358"/>
              <a:gd name="connsiteY153" fmla="*/ 4933 h 1290330"/>
              <a:gd name="connsiteX154" fmla="*/ 861707 w 1373358"/>
              <a:gd name="connsiteY154" fmla="*/ 4933 h 1290330"/>
              <a:gd name="connsiteX155" fmla="*/ 846748 w 1373358"/>
              <a:gd name="connsiteY155" fmla="*/ 7400 h 1290330"/>
              <a:gd name="connsiteX156" fmla="*/ 828787 w 1373358"/>
              <a:gd name="connsiteY156" fmla="*/ 12333 h 1290330"/>
              <a:gd name="connsiteX157" fmla="*/ 813828 w 1373358"/>
              <a:gd name="connsiteY157" fmla="*/ 14800 h 1290330"/>
              <a:gd name="connsiteX158" fmla="*/ 798869 w 1373358"/>
              <a:gd name="connsiteY158" fmla="*/ 17061 h 1290330"/>
              <a:gd name="connsiteX159" fmla="*/ 780909 w 1373358"/>
              <a:gd name="connsiteY159" fmla="*/ 21995 h 1290330"/>
              <a:gd name="connsiteX160" fmla="*/ 762974 w 1373358"/>
              <a:gd name="connsiteY160" fmla="*/ 24462 h 1290330"/>
              <a:gd name="connsiteX161" fmla="*/ 748015 w 1373358"/>
              <a:gd name="connsiteY161" fmla="*/ 29395 h 1290330"/>
              <a:gd name="connsiteX162" fmla="*/ 733056 w 1373358"/>
              <a:gd name="connsiteY162" fmla="*/ 34329 h 1290330"/>
              <a:gd name="connsiteX163" fmla="*/ 718098 w 1373358"/>
              <a:gd name="connsiteY163" fmla="*/ 39057 h 1290330"/>
              <a:gd name="connsiteX164" fmla="*/ 700137 w 1373358"/>
              <a:gd name="connsiteY164" fmla="*/ 43990 h 1290330"/>
              <a:gd name="connsiteX165" fmla="*/ 682176 w 1373358"/>
              <a:gd name="connsiteY165" fmla="*/ 48924 h 1290330"/>
              <a:gd name="connsiteX166" fmla="*/ 667217 w 1373358"/>
              <a:gd name="connsiteY166" fmla="*/ 53857 h 1290330"/>
              <a:gd name="connsiteX167" fmla="*/ 652258 w 1373358"/>
              <a:gd name="connsiteY167" fmla="*/ 61052 h 1290330"/>
              <a:gd name="connsiteX168" fmla="*/ 634298 w 1373358"/>
              <a:gd name="connsiteY168" fmla="*/ 68453 h 1290330"/>
              <a:gd name="connsiteX169" fmla="*/ 616362 w 1373358"/>
              <a:gd name="connsiteY169" fmla="*/ 75853 h 1290330"/>
              <a:gd name="connsiteX170" fmla="*/ 601403 w 1373358"/>
              <a:gd name="connsiteY170" fmla="*/ 83048 h 1290330"/>
              <a:gd name="connsiteX171" fmla="*/ 586444 w 1373358"/>
              <a:gd name="connsiteY171" fmla="*/ 90448 h 1290330"/>
              <a:gd name="connsiteX172" fmla="*/ 568484 w 1373358"/>
              <a:gd name="connsiteY172" fmla="*/ 100315 h 1290330"/>
              <a:gd name="connsiteX173" fmla="*/ 550523 w 1373358"/>
              <a:gd name="connsiteY173" fmla="*/ 107510 h 1290330"/>
              <a:gd name="connsiteX174" fmla="*/ 535564 w 1373358"/>
              <a:gd name="connsiteY174" fmla="*/ 114910 h 1290330"/>
              <a:gd name="connsiteX175" fmla="*/ 520606 w 1373358"/>
              <a:gd name="connsiteY175" fmla="*/ 124572 h 1290330"/>
              <a:gd name="connsiteX176" fmla="*/ 502670 w 1373358"/>
              <a:gd name="connsiteY176" fmla="*/ 136906 h 1290330"/>
              <a:gd name="connsiteX177" fmla="*/ 487686 w 1373358"/>
              <a:gd name="connsiteY177" fmla="*/ 144306 h 1290330"/>
              <a:gd name="connsiteX178" fmla="*/ 469751 w 1373358"/>
              <a:gd name="connsiteY178" fmla="*/ 153968 h 1290330"/>
              <a:gd name="connsiteX179" fmla="*/ 454792 w 1373358"/>
              <a:gd name="connsiteY179" fmla="*/ 166302 h 1290330"/>
              <a:gd name="connsiteX180" fmla="*/ 439833 w 1373358"/>
              <a:gd name="connsiteY180" fmla="*/ 175963 h 1290330"/>
              <a:gd name="connsiteX181" fmla="*/ 424874 w 1373358"/>
              <a:gd name="connsiteY181" fmla="*/ 185830 h 1290330"/>
              <a:gd name="connsiteX182" fmla="*/ 406914 w 1373358"/>
              <a:gd name="connsiteY182" fmla="*/ 197959 h 1290330"/>
              <a:gd name="connsiteX183" fmla="*/ 391955 w 1373358"/>
              <a:gd name="connsiteY183" fmla="*/ 210292 h 1290330"/>
              <a:gd name="connsiteX184" fmla="*/ 376997 w 1373358"/>
              <a:gd name="connsiteY184" fmla="*/ 222421 h 1290330"/>
              <a:gd name="connsiteX185" fmla="*/ 362038 w 1373358"/>
              <a:gd name="connsiteY185" fmla="*/ 234549 h 1290330"/>
              <a:gd name="connsiteX186" fmla="*/ 347079 w 1373358"/>
              <a:gd name="connsiteY186" fmla="*/ 246883 h 1290330"/>
              <a:gd name="connsiteX187" fmla="*/ 332120 w 1373358"/>
              <a:gd name="connsiteY187" fmla="*/ 259011 h 1290330"/>
              <a:gd name="connsiteX188" fmla="*/ 317162 w 1373358"/>
              <a:gd name="connsiteY188" fmla="*/ 273812 h 1290330"/>
              <a:gd name="connsiteX189" fmla="*/ 302202 w 1373358"/>
              <a:gd name="connsiteY189" fmla="*/ 285940 h 1290330"/>
              <a:gd name="connsiteX190" fmla="*/ 287218 w 1373358"/>
              <a:gd name="connsiteY190" fmla="*/ 300535 h 1290330"/>
              <a:gd name="connsiteX191" fmla="*/ 272260 w 1373358"/>
              <a:gd name="connsiteY191" fmla="*/ 315336 h 1290330"/>
              <a:gd name="connsiteX192" fmla="*/ 257301 w 1373358"/>
              <a:gd name="connsiteY192" fmla="*/ 329931 h 1290330"/>
              <a:gd name="connsiteX193" fmla="*/ 245343 w 1373358"/>
              <a:gd name="connsiteY193" fmla="*/ 344526 h 1290330"/>
              <a:gd name="connsiteX194" fmla="*/ 233362 w 1373358"/>
              <a:gd name="connsiteY194" fmla="*/ 356860 h 1290330"/>
              <a:gd name="connsiteX195" fmla="*/ 218403 w 1373358"/>
              <a:gd name="connsiteY195" fmla="*/ 373922 h 1290330"/>
              <a:gd name="connsiteX196" fmla="*/ 206446 w 1373358"/>
              <a:gd name="connsiteY196" fmla="*/ 388517 h 1290330"/>
              <a:gd name="connsiteX197" fmla="*/ 194464 w 1373358"/>
              <a:gd name="connsiteY197" fmla="*/ 403318 h 1290330"/>
              <a:gd name="connsiteX198" fmla="*/ 182507 w 1373358"/>
              <a:gd name="connsiteY198" fmla="*/ 417913 h 1290330"/>
              <a:gd name="connsiteX199" fmla="*/ 170550 w 1373358"/>
              <a:gd name="connsiteY199" fmla="*/ 432508 h 1290330"/>
              <a:gd name="connsiteX200" fmla="*/ 158567 w 1373358"/>
              <a:gd name="connsiteY200" fmla="*/ 447309 h 1290330"/>
              <a:gd name="connsiteX201" fmla="*/ 149587 w 1373358"/>
              <a:gd name="connsiteY201" fmla="*/ 461904 h 1290330"/>
              <a:gd name="connsiteX202" fmla="*/ 140607 w 1373358"/>
              <a:gd name="connsiteY202" fmla="*/ 478966 h 1290330"/>
              <a:gd name="connsiteX203" fmla="*/ 128650 w 1373358"/>
              <a:gd name="connsiteY203" fmla="*/ 493561 h 1290330"/>
              <a:gd name="connsiteX204" fmla="*/ 119670 w 1373358"/>
              <a:gd name="connsiteY204" fmla="*/ 510828 h 1290330"/>
              <a:gd name="connsiteX205" fmla="*/ 110690 w 1373358"/>
              <a:gd name="connsiteY205" fmla="*/ 525423 h 1290330"/>
              <a:gd name="connsiteX206" fmla="*/ 101709 w 1373358"/>
              <a:gd name="connsiteY206" fmla="*/ 540018 h 1290330"/>
              <a:gd name="connsiteX207" fmla="*/ 92754 w 1373358"/>
              <a:gd name="connsiteY207" fmla="*/ 554819 h 1290330"/>
              <a:gd name="connsiteX208" fmla="*/ 83773 w 1373358"/>
              <a:gd name="connsiteY208" fmla="*/ 571881 h 1290330"/>
              <a:gd name="connsiteX209" fmla="*/ 77796 w 1373358"/>
              <a:gd name="connsiteY209" fmla="*/ 586476 h 1290330"/>
              <a:gd name="connsiteX210" fmla="*/ 71791 w 1373358"/>
              <a:gd name="connsiteY210" fmla="*/ 603538 h 1290330"/>
              <a:gd name="connsiteX211" fmla="*/ 62811 w 1373358"/>
              <a:gd name="connsiteY211" fmla="*/ 618339 h 1290330"/>
              <a:gd name="connsiteX212" fmla="*/ 56832 w 1373358"/>
              <a:gd name="connsiteY212" fmla="*/ 632934 h 1290330"/>
              <a:gd name="connsiteX213" fmla="*/ 50855 w 1373358"/>
              <a:gd name="connsiteY213" fmla="*/ 649995 h 1290330"/>
              <a:gd name="connsiteX214" fmla="*/ 44876 w 1373358"/>
              <a:gd name="connsiteY214" fmla="*/ 664796 h 1290330"/>
              <a:gd name="connsiteX215" fmla="*/ 38897 w 1373358"/>
              <a:gd name="connsiteY215" fmla="*/ 679391 h 1290330"/>
              <a:gd name="connsiteX216" fmla="*/ 32894 w 1373358"/>
              <a:gd name="connsiteY216" fmla="*/ 696453 h 1290330"/>
              <a:gd name="connsiteX217" fmla="*/ 29917 w 1373358"/>
              <a:gd name="connsiteY217" fmla="*/ 711048 h 1290330"/>
              <a:gd name="connsiteX218" fmla="*/ 23938 w 1373358"/>
              <a:gd name="connsiteY218" fmla="*/ 725849 h 1290330"/>
              <a:gd name="connsiteX219" fmla="*/ 20937 w 1373358"/>
              <a:gd name="connsiteY219" fmla="*/ 740444 h 1290330"/>
              <a:gd name="connsiteX220" fmla="*/ 14958 w 1373358"/>
              <a:gd name="connsiteY220" fmla="*/ 757506 h 1290330"/>
              <a:gd name="connsiteX221" fmla="*/ 14958 w 1373358"/>
              <a:gd name="connsiteY221" fmla="*/ 772307 h 1290330"/>
              <a:gd name="connsiteX222" fmla="*/ 11956 w 1373358"/>
              <a:gd name="connsiteY222" fmla="*/ 786902 h 1290330"/>
              <a:gd name="connsiteX223" fmla="*/ 8955 w 1373358"/>
              <a:gd name="connsiteY223" fmla="*/ 801497 h 1290330"/>
              <a:gd name="connsiteX224" fmla="*/ 5978 w 1373358"/>
              <a:gd name="connsiteY224" fmla="*/ 818559 h 1290330"/>
              <a:gd name="connsiteX225" fmla="*/ 2976 w 1373358"/>
              <a:gd name="connsiteY225" fmla="*/ 833359 h 1290330"/>
              <a:gd name="connsiteX226" fmla="*/ 2976 w 1373358"/>
              <a:gd name="connsiteY226" fmla="*/ 847955 h 1290330"/>
              <a:gd name="connsiteX227" fmla="*/ 2976 w 1373358"/>
              <a:gd name="connsiteY227" fmla="*/ 862550 h 1290330"/>
              <a:gd name="connsiteX228" fmla="*/ 0 w 1373358"/>
              <a:gd name="connsiteY228" fmla="*/ 877350 h 1290330"/>
              <a:gd name="connsiteX229" fmla="*/ 0 w 1373358"/>
              <a:gd name="connsiteY229" fmla="*/ 891945 h 1290330"/>
              <a:gd name="connsiteX230" fmla="*/ 0 w 1373358"/>
              <a:gd name="connsiteY230" fmla="*/ 904279 h 1290330"/>
              <a:gd name="connsiteX231" fmla="*/ 2976 w 1373358"/>
              <a:gd name="connsiteY231" fmla="*/ 918874 h 1290330"/>
              <a:gd name="connsiteX232" fmla="*/ 2976 w 1373358"/>
              <a:gd name="connsiteY232" fmla="*/ 933469 h 1290330"/>
              <a:gd name="connsiteX233" fmla="*/ 5978 w 1373358"/>
              <a:gd name="connsiteY233" fmla="*/ 945803 h 1290330"/>
              <a:gd name="connsiteX234" fmla="*/ 5978 w 1373358"/>
              <a:gd name="connsiteY234" fmla="*/ 960398 h 1290330"/>
              <a:gd name="connsiteX235" fmla="*/ 8955 w 1373358"/>
              <a:gd name="connsiteY235" fmla="*/ 972527 h 1290330"/>
              <a:gd name="connsiteX236" fmla="*/ 11956 w 1373358"/>
              <a:gd name="connsiteY236" fmla="*/ 987327 h 1290330"/>
              <a:gd name="connsiteX237" fmla="*/ 14958 w 1373358"/>
              <a:gd name="connsiteY237" fmla="*/ 999456 h 1290330"/>
              <a:gd name="connsiteX238" fmla="*/ 17935 w 1373358"/>
              <a:gd name="connsiteY238" fmla="*/ 1014051 h 1290330"/>
              <a:gd name="connsiteX239" fmla="*/ 20937 w 1373358"/>
              <a:gd name="connsiteY239" fmla="*/ 1026385 h 1290330"/>
              <a:gd name="connsiteX240" fmla="*/ 23938 w 1373358"/>
              <a:gd name="connsiteY240" fmla="*/ 1040980 h 1290330"/>
              <a:gd name="connsiteX241" fmla="*/ 29917 w 1373358"/>
              <a:gd name="connsiteY241" fmla="*/ 1050847 h 1290330"/>
              <a:gd name="connsiteX242" fmla="*/ 35896 w 1373358"/>
              <a:gd name="connsiteY242" fmla="*/ 1062975 h 1290330"/>
              <a:gd name="connsiteX243" fmla="*/ 41874 w 1373358"/>
              <a:gd name="connsiteY243" fmla="*/ 1075309 h 1290330"/>
              <a:gd name="connsiteX244" fmla="*/ 44876 w 1373358"/>
              <a:gd name="connsiteY244" fmla="*/ 1087438 h 1290330"/>
              <a:gd name="connsiteX245" fmla="*/ 53856 w 1373358"/>
              <a:gd name="connsiteY245" fmla="*/ 1099771 h 1290330"/>
              <a:gd name="connsiteX246" fmla="*/ 59835 w 1373358"/>
              <a:gd name="connsiteY246" fmla="*/ 1109433 h 1290330"/>
              <a:gd name="connsiteX247" fmla="*/ 65813 w 1373358"/>
              <a:gd name="connsiteY247" fmla="*/ 1121767 h 1290330"/>
              <a:gd name="connsiteX248" fmla="*/ 74793 w 1373358"/>
              <a:gd name="connsiteY248" fmla="*/ 1131428 h 1290330"/>
              <a:gd name="connsiteX249" fmla="*/ 83773 w 1373358"/>
              <a:gd name="connsiteY249" fmla="*/ 1141296 h 1290330"/>
              <a:gd name="connsiteX250" fmla="*/ 89752 w 1373358"/>
              <a:gd name="connsiteY250" fmla="*/ 1150957 h 1290330"/>
              <a:gd name="connsiteX251" fmla="*/ 98733 w 1373358"/>
              <a:gd name="connsiteY251" fmla="*/ 1160824 h 1290330"/>
              <a:gd name="connsiteX252" fmla="*/ 107713 w 1373358"/>
              <a:gd name="connsiteY252" fmla="*/ 1172953 h 1290330"/>
              <a:gd name="connsiteX253" fmla="*/ 116693 w 1373358"/>
              <a:gd name="connsiteY253" fmla="*/ 1180353 h 1290330"/>
              <a:gd name="connsiteX254" fmla="*/ 128651 w 1373358"/>
              <a:gd name="connsiteY254" fmla="*/ 1190014 h 1290330"/>
              <a:gd name="connsiteX255" fmla="*/ 137631 w 1373358"/>
              <a:gd name="connsiteY255" fmla="*/ 1199881 h 1290330"/>
              <a:gd name="connsiteX256" fmla="*/ 146611 w 1373358"/>
              <a:gd name="connsiteY256" fmla="*/ 1209543 h 12903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</a:cxnLst>
            <a:rect l="l" t="t" r="r" b="b"/>
            <a:pathLst>
              <a:path w="1373358" h="1290330">
                <a:moveTo>
                  <a:pt x="146611" y="1209543"/>
                </a:moveTo>
                <a:lnTo>
                  <a:pt x="161569" y="1214477"/>
                </a:lnTo>
                <a:lnTo>
                  <a:pt x="173527" y="1224344"/>
                </a:lnTo>
                <a:lnTo>
                  <a:pt x="182507" y="1229277"/>
                </a:lnTo>
                <a:lnTo>
                  <a:pt x="194464" y="1236472"/>
                </a:lnTo>
                <a:lnTo>
                  <a:pt x="206446" y="1243872"/>
                </a:lnTo>
                <a:lnTo>
                  <a:pt x="221405" y="1248806"/>
                </a:lnTo>
                <a:lnTo>
                  <a:pt x="233362" y="1256001"/>
                </a:lnTo>
                <a:lnTo>
                  <a:pt x="245344" y="1260934"/>
                </a:lnTo>
                <a:lnTo>
                  <a:pt x="260303" y="1263401"/>
                </a:lnTo>
                <a:lnTo>
                  <a:pt x="272260" y="1268335"/>
                </a:lnTo>
                <a:lnTo>
                  <a:pt x="287218" y="1273268"/>
                </a:lnTo>
                <a:lnTo>
                  <a:pt x="299201" y="1275529"/>
                </a:lnTo>
                <a:lnTo>
                  <a:pt x="314159" y="1277996"/>
                </a:lnTo>
                <a:lnTo>
                  <a:pt x="329118" y="1280463"/>
                </a:lnTo>
                <a:lnTo>
                  <a:pt x="344077" y="1285396"/>
                </a:lnTo>
                <a:lnTo>
                  <a:pt x="356059" y="1287863"/>
                </a:lnTo>
                <a:lnTo>
                  <a:pt x="373995" y="1287863"/>
                </a:lnTo>
                <a:lnTo>
                  <a:pt x="388953" y="1287863"/>
                </a:lnTo>
                <a:lnTo>
                  <a:pt x="403912" y="1290330"/>
                </a:lnTo>
                <a:lnTo>
                  <a:pt x="418871" y="1290330"/>
                </a:lnTo>
                <a:lnTo>
                  <a:pt x="433830" y="1290330"/>
                </a:lnTo>
                <a:lnTo>
                  <a:pt x="448814" y="1290330"/>
                </a:lnTo>
                <a:lnTo>
                  <a:pt x="463773" y="1287863"/>
                </a:lnTo>
                <a:lnTo>
                  <a:pt x="478732" y="1287863"/>
                </a:lnTo>
                <a:lnTo>
                  <a:pt x="496667" y="1287863"/>
                </a:lnTo>
                <a:lnTo>
                  <a:pt x="511626" y="1285396"/>
                </a:lnTo>
                <a:lnTo>
                  <a:pt x="529587" y="1282930"/>
                </a:lnTo>
                <a:lnTo>
                  <a:pt x="544545" y="1280463"/>
                </a:lnTo>
                <a:lnTo>
                  <a:pt x="559504" y="1277996"/>
                </a:lnTo>
                <a:lnTo>
                  <a:pt x="574463" y="1275529"/>
                </a:lnTo>
                <a:lnTo>
                  <a:pt x="592423" y="1270801"/>
                </a:lnTo>
                <a:lnTo>
                  <a:pt x="607382" y="1268335"/>
                </a:lnTo>
                <a:lnTo>
                  <a:pt x="625343" y="1263401"/>
                </a:lnTo>
                <a:lnTo>
                  <a:pt x="640302" y="1258467"/>
                </a:lnTo>
                <a:lnTo>
                  <a:pt x="658237" y="1253534"/>
                </a:lnTo>
                <a:lnTo>
                  <a:pt x="673196" y="1248806"/>
                </a:lnTo>
                <a:lnTo>
                  <a:pt x="691157" y="1241406"/>
                </a:lnTo>
                <a:lnTo>
                  <a:pt x="706115" y="1236472"/>
                </a:lnTo>
                <a:lnTo>
                  <a:pt x="724076" y="1229277"/>
                </a:lnTo>
                <a:lnTo>
                  <a:pt x="739035" y="1224344"/>
                </a:lnTo>
                <a:lnTo>
                  <a:pt x="756995" y="1216943"/>
                </a:lnTo>
                <a:lnTo>
                  <a:pt x="771954" y="1209543"/>
                </a:lnTo>
                <a:lnTo>
                  <a:pt x="789889" y="1202348"/>
                </a:lnTo>
                <a:lnTo>
                  <a:pt x="804848" y="1194948"/>
                </a:lnTo>
                <a:lnTo>
                  <a:pt x="822809" y="1185286"/>
                </a:lnTo>
                <a:lnTo>
                  <a:pt x="837768" y="1177886"/>
                </a:lnTo>
                <a:lnTo>
                  <a:pt x="855729" y="1168019"/>
                </a:lnTo>
                <a:lnTo>
                  <a:pt x="870687" y="1158357"/>
                </a:lnTo>
                <a:lnTo>
                  <a:pt x="888648" y="1148490"/>
                </a:lnTo>
                <a:lnTo>
                  <a:pt x="903606" y="1138829"/>
                </a:lnTo>
                <a:lnTo>
                  <a:pt x="918565" y="1126495"/>
                </a:lnTo>
                <a:lnTo>
                  <a:pt x="933524" y="1116833"/>
                </a:lnTo>
                <a:lnTo>
                  <a:pt x="951460" y="1106966"/>
                </a:lnTo>
                <a:lnTo>
                  <a:pt x="966419" y="1094838"/>
                </a:lnTo>
                <a:lnTo>
                  <a:pt x="981402" y="1082504"/>
                </a:lnTo>
                <a:lnTo>
                  <a:pt x="996361" y="1072842"/>
                </a:lnTo>
                <a:lnTo>
                  <a:pt x="1011320" y="1058042"/>
                </a:lnTo>
                <a:lnTo>
                  <a:pt x="1026279" y="1045913"/>
                </a:lnTo>
                <a:lnTo>
                  <a:pt x="1041237" y="1033785"/>
                </a:lnTo>
                <a:lnTo>
                  <a:pt x="1056196" y="1021451"/>
                </a:lnTo>
                <a:lnTo>
                  <a:pt x="1071155" y="1006856"/>
                </a:lnTo>
                <a:lnTo>
                  <a:pt x="1083112" y="994522"/>
                </a:lnTo>
                <a:lnTo>
                  <a:pt x="1098071" y="979927"/>
                </a:lnTo>
                <a:lnTo>
                  <a:pt x="1110053" y="965332"/>
                </a:lnTo>
                <a:lnTo>
                  <a:pt x="1128014" y="950531"/>
                </a:lnTo>
                <a:lnTo>
                  <a:pt x="1139971" y="935936"/>
                </a:lnTo>
                <a:lnTo>
                  <a:pt x="1151928" y="921341"/>
                </a:lnTo>
                <a:lnTo>
                  <a:pt x="1166912" y="906540"/>
                </a:lnTo>
                <a:lnTo>
                  <a:pt x="1178869" y="891945"/>
                </a:lnTo>
                <a:lnTo>
                  <a:pt x="1190825" y="877350"/>
                </a:lnTo>
                <a:lnTo>
                  <a:pt x="1202807" y="860288"/>
                </a:lnTo>
                <a:lnTo>
                  <a:pt x="1211788" y="845488"/>
                </a:lnTo>
                <a:lnTo>
                  <a:pt x="1223745" y="830893"/>
                </a:lnTo>
                <a:lnTo>
                  <a:pt x="1232725" y="816298"/>
                </a:lnTo>
                <a:lnTo>
                  <a:pt x="1244682" y="799030"/>
                </a:lnTo>
                <a:lnTo>
                  <a:pt x="1253663" y="784435"/>
                </a:lnTo>
                <a:lnTo>
                  <a:pt x="1262643" y="767373"/>
                </a:lnTo>
                <a:lnTo>
                  <a:pt x="1271623" y="752778"/>
                </a:lnTo>
                <a:lnTo>
                  <a:pt x="1280604" y="737977"/>
                </a:lnTo>
                <a:lnTo>
                  <a:pt x="1289584" y="720915"/>
                </a:lnTo>
                <a:lnTo>
                  <a:pt x="1298539" y="706320"/>
                </a:lnTo>
                <a:lnTo>
                  <a:pt x="1304542" y="689053"/>
                </a:lnTo>
                <a:lnTo>
                  <a:pt x="1310521" y="674458"/>
                </a:lnTo>
                <a:lnTo>
                  <a:pt x="1319501" y="657396"/>
                </a:lnTo>
                <a:lnTo>
                  <a:pt x="1325480" y="642801"/>
                </a:lnTo>
                <a:lnTo>
                  <a:pt x="1331459" y="628000"/>
                </a:lnTo>
                <a:lnTo>
                  <a:pt x="1337437" y="610938"/>
                </a:lnTo>
                <a:lnTo>
                  <a:pt x="1340439" y="596343"/>
                </a:lnTo>
                <a:lnTo>
                  <a:pt x="1346417" y="581542"/>
                </a:lnTo>
                <a:lnTo>
                  <a:pt x="1349419" y="566947"/>
                </a:lnTo>
                <a:lnTo>
                  <a:pt x="1352396" y="549886"/>
                </a:lnTo>
                <a:lnTo>
                  <a:pt x="1358400" y="535290"/>
                </a:lnTo>
                <a:lnTo>
                  <a:pt x="1361376" y="520490"/>
                </a:lnTo>
                <a:lnTo>
                  <a:pt x="1364377" y="505895"/>
                </a:lnTo>
                <a:lnTo>
                  <a:pt x="1364377" y="488833"/>
                </a:lnTo>
                <a:lnTo>
                  <a:pt x="1367380" y="476499"/>
                </a:lnTo>
                <a:lnTo>
                  <a:pt x="1370356" y="459437"/>
                </a:lnTo>
                <a:lnTo>
                  <a:pt x="1370356" y="444842"/>
                </a:lnTo>
                <a:lnTo>
                  <a:pt x="1373358" y="430041"/>
                </a:lnTo>
                <a:lnTo>
                  <a:pt x="1373358" y="415446"/>
                </a:lnTo>
                <a:lnTo>
                  <a:pt x="1373358" y="400851"/>
                </a:lnTo>
                <a:lnTo>
                  <a:pt x="1373358" y="386050"/>
                </a:lnTo>
                <a:lnTo>
                  <a:pt x="1373358" y="373922"/>
                </a:lnTo>
                <a:lnTo>
                  <a:pt x="1370356" y="359327"/>
                </a:lnTo>
                <a:lnTo>
                  <a:pt x="1370356" y="344526"/>
                </a:lnTo>
                <a:lnTo>
                  <a:pt x="1367380" y="329931"/>
                </a:lnTo>
                <a:lnTo>
                  <a:pt x="1364377" y="317803"/>
                </a:lnTo>
                <a:lnTo>
                  <a:pt x="1361376" y="305469"/>
                </a:lnTo>
                <a:lnTo>
                  <a:pt x="1358400" y="290874"/>
                </a:lnTo>
                <a:lnTo>
                  <a:pt x="1355397" y="278540"/>
                </a:lnTo>
                <a:lnTo>
                  <a:pt x="1352395" y="266412"/>
                </a:lnTo>
                <a:lnTo>
                  <a:pt x="1346417" y="254283"/>
                </a:lnTo>
                <a:lnTo>
                  <a:pt x="1343441" y="239483"/>
                </a:lnTo>
                <a:lnTo>
                  <a:pt x="1337436" y="227354"/>
                </a:lnTo>
                <a:lnTo>
                  <a:pt x="1331459" y="215020"/>
                </a:lnTo>
                <a:lnTo>
                  <a:pt x="1325480" y="205359"/>
                </a:lnTo>
                <a:lnTo>
                  <a:pt x="1319501" y="193025"/>
                </a:lnTo>
                <a:lnTo>
                  <a:pt x="1313523" y="183363"/>
                </a:lnTo>
                <a:lnTo>
                  <a:pt x="1304542" y="171030"/>
                </a:lnTo>
                <a:lnTo>
                  <a:pt x="1298539" y="161368"/>
                </a:lnTo>
                <a:lnTo>
                  <a:pt x="1289584" y="149034"/>
                </a:lnTo>
                <a:lnTo>
                  <a:pt x="1280604" y="141839"/>
                </a:lnTo>
                <a:lnTo>
                  <a:pt x="1271623" y="129505"/>
                </a:lnTo>
                <a:lnTo>
                  <a:pt x="1262643" y="119844"/>
                </a:lnTo>
                <a:lnTo>
                  <a:pt x="1253663" y="112443"/>
                </a:lnTo>
                <a:lnTo>
                  <a:pt x="1241706" y="102782"/>
                </a:lnTo>
                <a:lnTo>
                  <a:pt x="1232725" y="95382"/>
                </a:lnTo>
                <a:lnTo>
                  <a:pt x="1220768" y="87981"/>
                </a:lnTo>
                <a:lnTo>
                  <a:pt x="1211788" y="78320"/>
                </a:lnTo>
                <a:lnTo>
                  <a:pt x="1199806" y="70919"/>
                </a:lnTo>
                <a:lnTo>
                  <a:pt x="1187849" y="63519"/>
                </a:lnTo>
                <a:lnTo>
                  <a:pt x="1175866" y="56324"/>
                </a:lnTo>
                <a:lnTo>
                  <a:pt x="1166911" y="48924"/>
                </a:lnTo>
                <a:lnTo>
                  <a:pt x="1151928" y="43990"/>
                </a:lnTo>
                <a:lnTo>
                  <a:pt x="1139970" y="36796"/>
                </a:lnTo>
                <a:lnTo>
                  <a:pt x="1128014" y="34329"/>
                </a:lnTo>
                <a:lnTo>
                  <a:pt x="1113029" y="26928"/>
                </a:lnTo>
                <a:lnTo>
                  <a:pt x="1101073" y="24462"/>
                </a:lnTo>
                <a:lnTo>
                  <a:pt x="1086114" y="19528"/>
                </a:lnTo>
                <a:lnTo>
                  <a:pt x="1071155" y="17061"/>
                </a:lnTo>
                <a:lnTo>
                  <a:pt x="1059173" y="12333"/>
                </a:lnTo>
                <a:lnTo>
                  <a:pt x="1044214" y="9867"/>
                </a:lnTo>
                <a:lnTo>
                  <a:pt x="1029255" y="7400"/>
                </a:lnTo>
                <a:lnTo>
                  <a:pt x="1014297" y="4933"/>
                </a:lnTo>
                <a:lnTo>
                  <a:pt x="999338" y="2466"/>
                </a:lnTo>
                <a:lnTo>
                  <a:pt x="987381" y="2466"/>
                </a:lnTo>
                <a:lnTo>
                  <a:pt x="972422" y="0"/>
                </a:lnTo>
                <a:lnTo>
                  <a:pt x="954461" y="0"/>
                </a:lnTo>
                <a:lnTo>
                  <a:pt x="942504" y="0"/>
                </a:lnTo>
                <a:lnTo>
                  <a:pt x="924544" y="0"/>
                </a:lnTo>
                <a:lnTo>
                  <a:pt x="909585" y="0"/>
                </a:lnTo>
                <a:lnTo>
                  <a:pt x="894626" y="2466"/>
                </a:lnTo>
                <a:lnTo>
                  <a:pt x="879668" y="4933"/>
                </a:lnTo>
                <a:lnTo>
                  <a:pt x="861707" y="4933"/>
                </a:lnTo>
                <a:lnTo>
                  <a:pt x="846748" y="7400"/>
                </a:lnTo>
                <a:lnTo>
                  <a:pt x="828787" y="12333"/>
                </a:lnTo>
                <a:lnTo>
                  <a:pt x="813828" y="14800"/>
                </a:lnTo>
                <a:lnTo>
                  <a:pt x="798869" y="17061"/>
                </a:lnTo>
                <a:lnTo>
                  <a:pt x="780909" y="21995"/>
                </a:lnTo>
                <a:lnTo>
                  <a:pt x="762974" y="24462"/>
                </a:lnTo>
                <a:lnTo>
                  <a:pt x="748015" y="29395"/>
                </a:lnTo>
                <a:lnTo>
                  <a:pt x="733056" y="34329"/>
                </a:lnTo>
                <a:lnTo>
                  <a:pt x="718098" y="39057"/>
                </a:lnTo>
                <a:lnTo>
                  <a:pt x="700137" y="43990"/>
                </a:lnTo>
                <a:lnTo>
                  <a:pt x="682176" y="48924"/>
                </a:lnTo>
                <a:lnTo>
                  <a:pt x="667217" y="53857"/>
                </a:lnTo>
                <a:lnTo>
                  <a:pt x="652258" y="61052"/>
                </a:lnTo>
                <a:lnTo>
                  <a:pt x="634298" y="68453"/>
                </a:lnTo>
                <a:lnTo>
                  <a:pt x="616362" y="75853"/>
                </a:lnTo>
                <a:lnTo>
                  <a:pt x="601403" y="83048"/>
                </a:lnTo>
                <a:lnTo>
                  <a:pt x="586444" y="90448"/>
                </a:lnTo>
                <a:lnTo>
                  <a:pt x="568484" y="100315"/>
                </a:lnTo>
                <a:lnTo>
                  <a:pt x="550523" y="107510"/>
                </a:lnTo>
                <a:lnTo>
                  <a:pt x="535564" y="114910"/>
                </a:lnTo>
                <a:lnTo>
                  <a:pt x="520606" y="124572"/>
                </a:lnTo>
                <a:lnTo>
                  <a:pt x="502670" y="136906"/>
                </a:lnTo>
                <a:lnTo>
                  <a:pt x="487686" y="144306"/>
                </a:lnTo>
                <a:lnTo>
                  <a:pt x="469751" y="153968"/>
                </a:lnTo>
                <a:lnTo>
                  <a:pt x="454792" y="166302"/>
                </a:lnTo>
                <a:lnTo>
                  <a:pt x="439833" y="175963"/>
                </a:lnTo>
                <a:lnTo>
                  <a:pt x="424874" y="185830"/>
                </a:lnTo>
                <a:lnTo>
                  <a:pt x="406914" y="197959"/>
                </a:lnTo>
                <a:lnTo>
                  <a:pt x="391955" y="210292"/>
                </a:lnTo>
                <a:lnTo>
                  <a:pt x="376997" y="222421"/>
                </a:lnTo>
                <a:lnTo>
                  <a:pt x="362038" y="234549"/>
                </a:lnTo>
                <a:lnTo>
                  <a:pt x="347079" y="246883"/>
                </a:lnTo>
                <a:lnTo>
                  <a:pt x="332120" y="259011"/>
                </a:lnTo>
                <a:lnTo>
                  <a:pt x="317162" y="273812"/>
                </a:lnTo>
                <a:lnTo>
                  <a:pt x="302202" y="285940"/>
                </a:lnTo>
                <a:lnTo>
                  <a:pt x="287218" y="300535"/>
                </a:lnTo>
                <a:lnTo>
                  <a:pt x="272260" y="315336"/>
                </a:lnTo>
                <a:lnTo>
                  <a:pt x="257301" y="329931"/>
                </a:lnTo>
                <a:lnTo>
                  <a:pt x="245343" y="344526"/>
                </a:lnTo>
                <a:lnTo>
                  <a:pt x="233362" y="356860"/>
                </a:lnTo>
                <a:lnTo>
                  <a:pt x="218403" y="373922"/>
                </a:lnTo>
                <a:lnTo>
                  <a:pt x="206446" y="388517"/>
                </a:lnTo>
                <a:lnTo>
                  <a:pt x="194464" y="403318"/>
                </a:lnTo>
                <a:lnTo>
                  <a:pt x="182507" y="417913"/>
                </a:lnTo>
                <a:lnTo>
                  <a:pt x="170550" y="432508"/>
                </a:lnTo>
                <a:lnTo>
                  <a:pt x="158567" y="447309"/>
                </a:lnTo>
                <a:lnTo>
                  <a:pt x="149587" y="461904"/>
                </a:lnTo>
                <a:lnTo>
                  <a:pt x="140607" y="478966"/>
                </a:lnTo>
                <a:lnTo>
                  <a:pt x="128650" y="493561"/>
                </a:lnTo>
                <a:lnTo>
                  <a:pt x="119670" y="510828"/>
                </a:lnTo>
                <a:lnTo>
                  <a:pt x="110690" y="525423"/>
                </a:lnTo>
                <a:lnTo>
                  <a:pt x="101709" y="540018"/>
                </a:lnTo>
                <a:lnTo>
                  <a:pt x="92754" y="554819"/>
                </a:lnTo>
                <a:lnTo>
                  <a:pt x="83773" y="571881"/>
                </a:lnTo>
                <a:lnTo>
                  <a:pt x="77796" y="586476"/>
                </a:lnTo>
                <a:lnTo>
                  <a:pt x="71791" y="603538"/>
                </a:lnTo>
                <a:lnTo>
                  <a:pt x="62811" y="618339"/>
                </a:lnTo>
                <a:lnTo>
                  <a:pt x="56832" y="632934"/>
                </a:lnTo>
                <a:lnTo>
                  <a:pt x="50855" y="649995"/>
                </a:lnTo>
                <a:lnTo>
                  <a:pt x="44876" y="664796"/>
                </a:lnTo>
                <a:lnTo>
                  <a:pt x="38897" y="679391"/>
                </a:lnTo>
                <a:lnTo>
                  <a:pt x="32894" y="696453"/>
                </a:lnTo>
                <a:lnTo>
                  <a:pt x="29917" y="711048"/>
                </a:lnTo>
                <a:lnTo>
                  <a:pt x="23938" y="725849"/>
                </a:lnTo>
                <a:lnTo>
                  <a:pt x="20937" y="740444"/>
                </a:lnTo>
                <a:lnTo>
                  <a:pt x="14958" y="757506"/>
                </a:lnTo>
                <a:lnTo>
                  <a:pt x="14958" y="772307"/>
                </a:lnTo>
                <a:lnTo>
                  <a:pt x="11956" y="786902"/>
                </a:lnTo>
                <a:lnTo>
                  <a:pt x="8955" y="801497"/>
                </a:lnTo>
                <a:lnTo>
                  <a:pt x="5978" y="818559"/>
                </a:lnTo>
                <a:lnTo>
                  <a:pt x="2976" y="833359"/>
                </a:lnTo>
                <a:lnTo>
                  <a:pt x="2976" y="847955"/>
                </a:lnTo>
                <a:lnTo>
                  <a:pt x="2976" y="862550"/>
                </a:lnTo>
                <a:lnTo>
                  <a:pt x="0" y="877350"/>
                </a:lnTo>
                <a:lnTo>
                  <a:pt x="0" y="891945"/>
                </a:lnTo>
                <a:lnTo>
                  <a:pt x="0" y="904279"/>
                </a:lnTo>
                <a:lnTo>
                  <a:pt x="2976" y="918874"/>
                </a:lnTo>
                <a:lnTo>
                  <a:pt x="2976" y="933469"/>
                </a:lnTo>
                <a:lnTo>
                  <a:pt x="5978" y="945803"/>
                </a:lnTo>
                <a:lnTo>
                  <a:pt x="5978" y="960398"/>
                </a:lnTo>
                <a:lnTo>
                  <a:pt x="8955" y="972527"/>
                </a:lnTo>
                <a:lnTo>
                  <a:pt x="11956" y="987327"/>
                </a:lnTo>
                <a:lnTo>
                  <a:pt x="14958" y="999456"/>
                </a:lnTo>
                <a:lnTo>
                  <a:pt x="17935" y="1014051"/>
                </a:lnTo>
                <a:lnTo>
                  <a:pt x="20937" y="1026385"/>
                </a:lnTo>
                <a:lnTo>
                  <a:pt x="23938" y="1040980"/>
                </a:lnTo>
                <a:lnTo>
                  <a:pt x="29917" y="1050847"/>
                </a:lnTo>
                <a:lnTo>
                  <a:pt x="35896" y="1062975"/>
                </a:lnTo>
                <a:lnTo>
                  <a:pt x="41874" y="1075309"/>
                </a:lnTo>
                <a:lnTo>
                  <a:pt x="44876" y="1087438"/>
                </a:lnTo>
                <a:lnTo>
                  <a:pt x="53856" y="1099771"/>
                </a:lnTo>
                <a:lnTo>
                  <a:pt x="59835" y="1109433"/>
                </a:lnTo>
                <a:lnTo>
                  <a:pt x="65813" y="1121767"/>
                </a:lnTo>
                <a:lnTo>
                  <a:pt x="74793" y="1131428"/>
                </a:lnTo>
                <a:lnTo>
                  <a:pt x="83773" y="1141296"/>
                </a:lnTo>
                <a:lnTo>
                  <a:pt x="89752" y="1150957"/>
                </a:lnTo>
                <a:lnTo>
                  <a:pt x="98733" y="1160824"/>
                </a:lnTo>
                <a:lnTo>
                  <a:pt x="107713" y="1172953"/>
                </a:lnTo>
                <a:lnTo>
                  <a:pt x="116693" y="1180353"/>
                </a:lnTo>
                <a:lnTo>
                  <a:pt x="128651" y="1190014"/>
                </a:lnTo>
                <a:lnTo>
                  <a:pt x="137631" y="1199881"/>
                </a:lnTo>
                <a:lnTo>
                  <a:pt x="146611" y="1209543"/>
                </a:lnTo>
              </a:path>
            </a:pathLst>
          </a:custGeom>
          <a:solidFill>
            <a:srgbClr val="f6fcc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48345" y="2481695"/>
            <a:ext cx="882670" cy="828426"/>
          </a:xfrm>
          <a:custGeom>
            <a:avLst/>
            <a:gdLst>
              <a:gd name="connsiteX0" fmla="*/ 95756 w 882670"/>
              <a:gd name="connsiteY0" fmla="*/ 774568 h 828426"/>
              <a:gd name="connsiteX1" fmla="*/ 101734 w 882670"/>
              <a:gd name="connsiteY1" fmla="*/ 779501 h 828426"/>
              <a:gd name="connsiteX2" fmla="*/ 110715 w 882670"/>
              <a:gd name="connsiteY2" fmla="*/ 784435 h 828426"/>
              <a:gd name="connsiteX3" fmla="*/ 119670 w 882670"/>
              <a:gd name="connsiteY3" fmla="*/ 789368 h 828426"/>
              <a:gd name="connsiteX4" fmla="*/ 125674 w 882670"/>
              <a:gd name="connsiteY4" fmla="*/ 794096 h 828426"/>
              <a:gd name="connsiteX5" fmla="*/ 134654 w 882670"/>
              <a:gd name="connsiteY5" fmla="*/ 799030 h 828426"/>
              <a:gd name="connsiteX6" fmla="*/ 143609 w 882670"/>
              <a:gd name="connsiteY6" fmla="*/ 801497 h 828426"/>
              <a:gd name="connsiteX7" fmla="*/ 149613 w 882670"/>
              <a:gd name="connsiteY7" fmla="*/ 806431 h 828426"/>
              <a:gd name="connsiteX8" fmla="*/ 158568 w 882670"/>
              <a:gd name="connsiteY8" fmla="*/ 808897 h 828426"/>
              <a:gd name="connsiteX9" fmla="*/ 167548 w 882670"/>
              <a:gd name="connsiteY9" fmla="*/ 811364 h 828426"/>
              <a:gd name="connsiteX10" fmla="*/ 176529 w 882670"/>
              <a:gd name="connsiteY10" fmla="*/ 813625 h 828426"/>
              <a:gd name="connsiteX11" fmla="*/ 185509 w 882670"/>
              <a:gd name="connsiteY11" fmla="*/ 816092 h 828426"/>
              <a:gd name="connsiteX12" fmla="*/ 191488 w 882670"/>
              <a:gd name="connsiteY12" fmla="*/ 818559 h 828426"/>
              <a:gd name="connsiteX13" fmla="*/ 203470 w 882670"/>
              <a:gd name="connsiteY13" fmla="*/ 821025 h 828426"/>
              <a:gd name="connsiteX14" fmla="*/ 212425 w 882670"/>
              <a:gd name="connsiteY14" fmla="*/ 823492 h 828426"/>
              <a:gd name="connsiteX15" fmla="*/ 221405 w 882670"/>
              <a:gd name="connsiteY15" fmla="*/ 823492 h 828426"/>
              <a:gd name="connsiteX16" fmla="*/ 230385 w 882670"/>
              <a:gd name="connsiteY16" fmla="*/ 825959 h 828426"/>
              <a:gd name="connsiteX17" fmla="*/ 239366 w 882670"/>
              <a:gd name="connsiteY17" fmla="*/ 825959 h 828426"/>
              <a:gd name="connsiteX18" fmla="*/ 248346 w 882670"/>
              <a:gd name="connsiteY18" fmla="*/ 828426 h 828426"/>
              <a:gd name="connsiteX19" fmla="*/ 260303 w 882670"/>
              <a:gd name="connsiteY19" fmla="*/ 828426 h 828426"/>
              <a:gd name="connsiteX20" fmla="*/ 269283 w 882670"/>
              <a:gd name="connsiteY20" fmla="*/ 828426 h 828426"/>
              <a:gd name="connsiteX21" fmla="*/ 278264 w 882670"/>
              <a:gd name="connsiteY21" fmla="*/ 828426 h 828426"/>
              <a:gd name="connsiteX22" fmla="*/ 290221 w 882670"/>
              <a:gd name="connsiteY22" fmla="*/ 828426 h 828426"/>
              <a:gd name="connsiteX23" fmla="*/ 299201 w 882670"/>
              <a:gd name="connsiteY23" fmla="*/ 828426 h 828426"/>
              <a:gd name="connsiteX24" fmla="*/ 308181 w 882670"/>
              <a:gd name="connsiteY24" fmla="*/ 828426 h 828426"/>
              <a:gd name="connsiteX25" fmla="*/ 320164 w 882670"/>
              <a:gd name="connsiteY25" fmla="*/ 825959 h 828426"/>
              <a:gd name="connsiteX26" fmla="*/ 329119 w 882670"/>
              <a:gd name="connsiteY26" fmla="*/ 825959 h 828426"/>
              <a:gd name="connsiteX27" fmla="*/ 338099 w 882670"/>
              <a:gd name="connsiteY27" fmla="*/ 823492 h 828426"/>
              <a:gd name="connsiteX28" fmla="*/ 350081 w 882670"/>
              <a:gd name="connsiteY28" fmla="*/ 823492 h 828426"/>
              <a:gd name="connsiteX29" fmla="*/ 359036 w 882670"/>
              <a:gd name="connsiteY29" fmla="*/ 821025 h 828426"/>
              <a:gd name="connsiteX30" fmla="*/ 371018 w 882670"/>
              <a:gd name="connsiteY30" fmla="*/ 818559 h 828426"/>
              <a:gd name="connsiteX31" fmla="*/ 379999 w 882670"/>
              <a:gd name="connsiteY31" fmla="*/ 816092 h 828426"/>
              <a:gd name="connsiteX32" fmla="*/ 388979 w 882670"/>
              <a:gd name="connsiteY32" fmla="*/ 816092 h 828426"/>
              <a:gd name="connsiteX33" fmla="*/ 400936 w 882670"/>
              <a:gd name="connsiteY33" fmla="*/ 811364 h 828426"/>
              <a:gd name="connsiteX34" fmla="*/ 412893 w 882670"/>
              <a:gd name="connsiteY34" fmla="*/ 808897 h 828426"/>
              <a:gd name="connsiteX35" fmla="*/ 421873 w 882670"/>
              <a:gd name="connsiteY35" fmla="*/ 803964 h 828426"/>
              <a:gd name="connsiteX36" fmla="*/ 433855 w 882670"/>
              <a:gd name="connsiteY36" fmla="*/ 801497 h 828426"/>
              <a:gd name="connsiteX37" fmla="*/ 442836 w 882670"/>
              <a:gd name="connsiteY37" fmla="*/ 796563 h 828426"/>
              <a:gd name="connsiteX38" fmla="*/ 454793 w 882670"/>
              <a:gd name="connsiteY38" fmla="*/ 794096 h 828426"/>
              <a:gd name="connsiteX39" fmla="*/ 463773 w 882670"/>
              <a:gd name="connsiteY39" fmla="*/ 789368 h 828426"/>
              <a:gd name="connsiteX40" fmla="*/ 475730 w 882670"/>
              <a:gd name="connsiteY40" fmla="*/ 786901 h 828426"/>
              <a:gd name="connsiteX41" fmla="*/ 484710 w 882670"/>
              <a:gd name="connsiteY41" fmla="*/ 781968 h 828426"/>
              <a:gd name="connsiteX42" fmla="*/ 496692 w 882670"/>
              <a:gd name="connsiteY42" fmla="*/ 777035 h 828426"/>
              <a:gd name="connsiteX43" fmla="*/ 505648 w 882670"/>
              <a:gd name="connsiteY43" fmla="*/ 769840 h 828426"/>
              <a:gd name="connsiteX44" fmla="*/ 517630 w 882670"/>
              <a:gd name="connsiteY44" fmla="*/ 764906 h 828426"/>
              <a:gd name="connsiteX45" fmla="*/ 526610 w 882670"/>
              <a:gd name="connsiteY45" fmla="*/ 759973 h 828426"/>
              <a:gd name="connsiteX46" fmla="*/ 538567 w 882670"/>
              <a:gd name="connsiteY46" fmla="*/ 755039 h 828426"/>
              <a:gd name="connsiteX47" fmla="*/ 547547 w 882670"/>
              <a:gd name="connsiteY47" fmla="*/ 750106 h 828426"/>
              <a:gd name="connsiteX48" fmla="*/ 556528 w 882670"/>
              <a:gd name="connsiteY48" fmla="*/ 745378 h 828426"/>
              <a:gd name="connsiteX49" fmla="*/ 568484 w 882670"/>
              <a:gd name="connsiteY49" fmla="*/ 737977 h 828426"/>
              <a:gd name="connsiteX50" fmla="*/ 577465 w 882670"/>
              <a:gd name="connsiteY50" fmla="*/ 730577 h 828426"/>
              <a:gd name="connsiteX51" fmla="*/ 589447 w 882670"/>
              <a:gd name="connsiteY51" fmla="*/ 723382 h 828426"/>
              <a:gd name="connsiteX52" fmla="*/ 598402 w 882670"/>
              <a:gd name="connsiteY52" fmla="*/ 718448 h 828426"/>
              <a:gd name="connsiteX53" fmla="*/ 610384 w 882670"/>
              <a:gd name="connsiteY53" fmla="*/ 711048 h 828426"/>
              <a:gd name="connsiteX54" fmla="*/ 619365 w 882670"/>
              <a:gd name="connsiteY54" fmla="*/ 703853 h 828426"/>
              <a:gd name="connsiteX55" fmla="*/ 628345 w 882670"/>
              <a:gd name="connsiteY55" fmla="*/ 696453 h 828426"/>
              <a:gd name="connsiteX56" fmla="*/ 637300 w 882670"/>
              <a:gd name="connsiteY56" fmla="*/ 689053 h 828426"/>
              <a:gd name="connsiteX57" fmla="*/ 649282 w 882670"/>
              <a:gd name="connsiteY57" fmla="*/ 679391 h 828426"/>
              <a:gd name="connsiteX58" fmla="*/ 658262 w 882670"/>
              <a:gd name="connsiteY58" fmla="*/ 671991 h 828426"/>
              <a:gd name="connsiteX59" fmla="*/ 667242 w 882670"/>
              <a:gd name="connsiteY59" fmla="*/ 664591 h 828426"/>
              <a:gd name="connsiteX60" fmla="*/ 676198 w 882670"/>
              <a:gd name="connsiteY60" fmla="*/ 657396 h 828426"/>
              <a:gd name="connsiteX61" fmla="*/ 688180 w 882670"/>
              <a:gd name="connsiteY61" fmla="*/ 647529 h 828426"/>
              <a:gd name="connsiteX62" fmla="*/ 694159 w 882670"/>
              <a:gd name="connsiteY62" fmla="*/ 637867 h 828426"/>
              <a:gd name="connsiteX63" fmla="*/ 703139 w 882670"/>
              <a:gd name="connsiteY63" fmla="*/ 630467 h 828426"/>
              <a:gd name="connsiteX64" fmla="*/ 712119 w 882670"/>
              <a:gd name="connsiteY64" fmla="*/ 620600 h 828426"/>
              <a:gd name="connsiteX65" fmla="*/ 724076 w 882670"/>
              <a:gd name="connsiteY65" fmla="*/ 610938 h 828426"/>
              <a:gd name="connsiteX66" fmla="*/ 730055 w 882670"/>
              <a:gd name="connsiteY66" fmla="*/ 601071 h 828426"/>
              <a:gd name="connsiteX67" fmla="*/ 739035 w 882670"/>
              <a:gd name="connsiteY67" fmla="*/ 591410 h 828426"/>
              <a:gd name="connsiteX68" fmla="*/ 748015 w 882670"/>
              <a:gd name="connsiteY68" fmla="*/ 584009 h 828426"/>
              <a:gd name="connsiteX69" fmla="*/ 756996 w 882670"/>
              <a:gd name="connsiteY69" fmla="*/ 571881 h 828426"/>
              <a:gd name="connsiteX70" fmla="*/ 762974 w 882670"/>
              <a:gd name="connsiteY70" fmla="*/ 562014 h 828426"/>
              <a:gd name="connsiteX71" fmla="*/ 771955 w 882670"/>
              <a:gd name="connsiteY71" fmla="*/ 554613 h 828426"/>
              <a:gd name="connsiteX72" fmla="*/ 777933 w 882670"/>
              <a:gd name="connsiteY72" fmla="*/ 544952 h 828426"/>
              <a:gd name="connsiteX73" fmla="*/ 783911 w 882670"/>
              <a:gd name="connsiteY73" fmla="*/ 535085 h 828426"/>
              <a:gd name="connsiteX74" fmla="*/ 792891 w 882670"/>
              <a:gd name="connsiteY74" fmla="*/ 522956 h 828426"/>
              <a:gd name="connsiteX75" fmla="*/ 798896 w 882670"/>
              <a:gd name="connsiteY75" fmla="*/ 513089 h 828426"/>
              <a:gd name="connsiteX76" fmla="*/ 804874 w 882670"/>
              <a:gd name="connsiteY76" fmla="*/ 503428 h 828426"/>
              <a:gd name="connsiteX77" fmla="*/ 810852 w 882670"/>
              <a:gd name="connsiteY77" fmla="*/ 493561 h 828426"/>
              <a:gd name="connsiteX78" fmla="*/ 816831 w 882670"/>
              <a:gd name="connsiteY78" fmla="*/ 483899 h 828426"/>
              <a:gd name="connsiteX79" fmla="*/ 822809 w 882670"/>
              <a:gd name="connsiteY79" fmla="*/ 474032 h 828426"/>
              <a:gd name="connsiteX80" fmla="*/ 825811 w 882670"/>
              <a:gd name="connsiteY80" fmla="*/ 464370 h 828426"/>
              <a:gd name="connsiteX81" fmla="*/ 831790 w 882670"/>
              <a:gd name="connsiteY81" fmla="*/ 452037 h 828426"/>
              <a:gd name="connsiteX82" fmla="*/ 837768 w 882670"/>
              <a:gd name="connsiteY82" fmla="*/ 442375 h 828426"/>
              <a:gd name="connsiteX83" fmla="*/ 843772 w 882670"/>
              <a:gd name="connsiteY83" fmla="*/ 432508 h 828426"/>
              <a:gd name="connsiteX84" fmla="*/ 846749 w 882670"/>
              <a:gd name="connsiteY84" fmla="*/ 422846 h 828426"/>
              <a:gd name="connsiteX85" fmla="*/ 849750 w 882670"/>
              <a:gd name="connsiteY85" fmla="*/ 412979 h 828426"/>
              <a:gd name="connsiteX86" fmla="*/ 852752 w 882670"/>
              <a:gd name="connsiteY86" fmla="*/ 403112 h 828426"/>
              <a:gd name="connsiteX87" fmla="*/ 858731 w 882670"/>
              <a:gd name="connsiteY87" fmla="*/ 393450 h 828426"/>
              <a:gd name="connsiteX88" fmla="*/ 861707 w 882670"/>
              <a:gd name="connsiteY88" fmla="*/ 383583 h 828426"/>
              <a:gd name="connsiteX89" fmla="*/ 864709 w 882670"/>
              <a:gd name="connsiteY89" fmla="*/ 373922 h 828426"/>
              <a:gd name="connsiteX90" fmla="*/ 867711 w 882670"/>
              <a:gd name="connsiteY90" fmla="*/ 364055 h 828426"/>
              <a:gd name="connsiteX91" fmla="*/ 870687 w 882670"/>
              <a:gd name="connsiteY91" fmla="*/ 351926 h 828426"/>
              <a:gd name="connsiteX92" fmla="*/ 870687 w 882670"/>
              <a:gd name="connsiteY92" fmla="*/ 344526 h 828426"/>
              <a:gd name="connsiteX93" fmla="*/ 873690 w 882670"/>
              <a:gd name="connsiteY93" fmla="*/ 332398 h 828426"/>
              <a:gd name="connsiteX94" fmla="*/ 876666 w 882670"/>
              <a:gd name="connsiteY94" fmla="*/ 324997 h 828426"/>
              <a:gd name="connsiteX95" fmla="*/ 879668 w 882670"/>
              <a:gd name="connsiteY95" fmla="*/ 312869 h 828426"/>
              <a:gd name="connsiteX96" fmla="*/ 879668 w 882670"/>
              <a:gd name="connsiteY96" fmla="*/ 305469 h 828426"/>
              <a:gd name="connsiteX97" fmla="*/ 879668 w 882670"/>
              <a:gd name="connsiteY97" fmla="*/ 295602 h 828426"/>
              <a:gd name="connsiteX98" fmla="*/ 882670 w 882670"/>
              <a:gd name="connsiteY98" fmla="*/ 285940 h 828426"/>
              <a:gd name="connsiteX99" fmla="*/ 882670 w 882670"/>
              <a:gd name="connsiteY99" fmla="*/ 276073 h 828426"/>
              <a:gd name="connsiteX100" fmla="*/ 882670 w 882670"/>
              <a:gd name="connsiteY100" fmla="*/ 266412 h 828426"/>
              <a:gd name="connsiteX101" fmla="*/ 882670 w 882670"/>
              <a:gd name="connsiteY101" fmla="*/ 256544 h 828426"/>
              <a:gd name="connsiteX102" fmla="*/ 882670 w 882670"/>
              <a:gd name="connsiteY102" fmla="*/ 249350 h 828426"/>
              <a:gd name="connsiteX103" fmla="*/ 882670 w 882670"/>
              <a:gd name="connsiteY103" fmla="*/ 239483 h 828426"/>
              <a:gd name="connsiteX104" fmla="*/ 879668 w 882670"/>
              <a:gd name="connsiteY104" fmla="*/ 229615 h 828426"/>
              <a:gd name="connsiteX105" fmla="*/ 879668 w 882670"/>
              <a:gd name="connsiteY105" fmla="*/ 219954 h 828426"/>
              <a:gd name="connsiteX106" fmla="*/ 879668 w 882670"/>
              <a:gd name="connsiteY106" fmla="*/ 212554 h 828426"/>
              <a:gd name="connsiteX107" fmla="*/ 879668 w 882670"/>
              <a:gd name="connsiteY107" fmla="*/ 202892 h 828426"/>
              <a:gd name="connsiteX108" fmla="*/ 876666 w 882670"/>
              <a:gd name="connsiteY108" fmla="*/ 195492 h 828426"/>
              <a:gd name="connsiteX109" fmla="*/ 873690 w 882670"/>
              <a:gd name="connsiteY109" fmla="*/ 185625 h 828426"/>
              <a:gd name="connsiteX110" fmla="*/ 873690 w 882670"/>
              <a:gd name="connsiteY110" fmla="*/ 178430 h 828426"/>
              <a:gd name="connsiteX111" fmla="*/ 867711 w 882670"/>
              <a:gd name="connsiteY111" fmla="*/ 168563 h 828426"/>
              <a:gd name="connsiteX112" fmla="*/ 864709 w 882670"/>
              <a:gd name="connsiteY112" fmla="*/ 161368 h 828426"/>
              <a:gd name="connsiteX113" fmla="*/ 864709 w 882670"/>
              <a:gd name="connsiteY113" fmla="*/ 153968 h 828426"/>
              <a:gd name="connsiteX114" fmla="*/ 858731 w 882670"/>
              <a:gd name="connsiteY114" fmla="*/ 144100 h 828426"/>
              <a:gd name="connsiteX115" fmla="*/ 855729 w 882670"/>
              <a:gd name="connsiteY115" fmla="*/ 136906 h 828426"/>
              <a:gd name="connsiteX116" fmla="*/ 852752 w 882670"/>
              <a:gd name="connsiteY116" fmla="*/ 131972 h 828426"/>
              <a:gd name="connsiteX117" fmla="*/ 849750 w 882670"/>
              <a:gd name="connsiteY117" fmla="*/ 122105 h 828426"/>
              <a:gd name="connsiteX118" fmla="*/ 843772 w 882670"/>
              <a:gd name="connsiteY118" fmla="*/ 114910 h 828426"/>
              <a:gd name="connsiteX119" fmla="*/ 840770 w 882670"/>
              <a:gd name="connsiteY119" fmla="*/ 107510 h 828426"/>
              <a:gd name="connsiteX120" fmla="*/ 834791 w 882670"/>
              <a:gd name="connsiteY120" fmla="*/ 102576 h 828426"/>
              <a:gd name="connsiteX121" fmla="*/ 828812 w 882670"/>
              <a:gd name="connsiteY121" fmla="*/ 95381 h 828426"/>
              <a:gd name="connsiteX122" fmla="*/ 822809 w 882670"/>
              <a:gd name="connsiteY122" fmla="*/ 87981 h 828426"/>
              <a:gd name="connsiteX123" fmla="*/ 819832 w 882670"/>
              <a:gd name="connsiteY123" fmla="*/ 83048 h 828426"/>
              <a:gd name="connsiteX124" fmla="*/ 813854 w 882670"/>
              <a:gd name="connsiteY124" fmla="*/ 78114 h 828426"/>
              <a:gd name="connsiteX125" fmla="*/ 807850 w 882670"/>
              <a:gd name="connsiteY125" fmla="*/ 70919 h 828426"/>
              <a:gd name="connsiteX126" fmla="*/ 798895 w 882670"/>
              <a:gd name="connsiteY126" fmla="*/ 65986 h 828426"/>
              <a:gd name="connsiteX127" fmla="*/ 792891 w 882670"/>
              <a:gd name="connsiteY127" fmla="*/ 58585 h 828426"/>
              <a:gd name="connsiteX128" fmla="*/ 783911 w 882670"/>
              <a:gd name="connsiteY128" fmla="*/ 53857 h 828426"/>
              <a:gd name="connsiteX129" fmla="*/ 777933 w 882670"/>
              <a:gd name="connsiteY129" fmla="*/ 48924 h 828426"/>
              <a:gd name="connsiteX130" fmla="*/ 771954 w 882670"/>
              <a:gd name="connsiteY130" fmla="*/ 43990 h 828426"/>
              <a:gd name="connsiteX131" fmla="*/ 762974 w 882670"/>
              <a:gd name="connsiteY131" fmla="*/ 39057 h 828426"/>
              <a:gd name="connsiteX132" fmla="*/ 756995 w 882670"/>
              <a:gd name="connsiteY132" fmla="*/ 34123 h 828426"/>
              <a:gd name="connsiteX133" fmla="*/ 748015 w 882670"/>
              <a:gd name="connsiteY133" fmla="*/ 29395 h 828426"/>
              <a:gd name="connsiteX134" fmla="*/ 742036 w 882670"/>
              <a:gd name="connsiteY134" fmla="*/ 26928 h 828426"/>
              <a:gd name="connsiteX135" fmla="*/ 733056 w 882670"/>
              <a:gd name="connsiteY135" fmla="*/ 24462 h 828426"/>
              <a:gd name="connsiteX136" fmla="*/ 724076 w 882670"/>
              <a:gd name="connsiteY136" fmla="*/ 19528 h 828426"/>
              <a:gd name="connsiteX137" fmla="*/ 718098 w 882670"/>
              <a:gd name="connsiteY137" fmla="*/ 17061 h 828426"/>
              <a:gd name="connsiteX138" fmla="*/ 706141 w 882670"/>
              <a:gd name="connsiteY138" fmla="*/ 14595 h 828426"/>
              <a:gd name="connsiteX139" fmla="*/ 700137 w 882670"/>
              <a:gd name="connsiteY139" fmla="*/ 12128 h 828426"/>
              <a:gd name="connsiteX140" fmla="*/ 691157 w 882670"/>
              <a:gd name="connsiteY140" fmla="*/ 9867 h 828426"/>
              <a:gd name="connsiteX141" fmla="*/ 682201 w 882670"/>
              <a:gd name="connsiteY141" fmla="*/ 7400 h 828426"/>
              <a:gd name="connsiteX142" fmla="*/ 673221 w 882670"/>
              <a:gd name="connsiteY142" fmla="*/ 4933 h 828426"/>
              <a:gd name="connsiteX143" fmla="*/ 661239 w 882670"/>
              <a:gd name="connsiteY143" fmla="*/ 2466 h 828426"/>
              <a:gd name="connsiteX144" fmla="*/ 652259 w 882670"/>
              <a:gd name="connsiteY144" fmla="*/ 2466 h 828426"/>
              <a:gd name="connsiteX145" fmla="*/ 643304 w 882670"/>
              <a:gd name="connsiteY145" fmla="*/ 2466 h 828426"/>
              <a:gd name="connsiteX146" fmla="*/ 634324 w 882670"/>
              <a:gd name="connsiteY146" fmla="*/ 0 h 828426"/>
              <a:gd name="connsiteX147" fmla="*/ 625343 w 882670"/>
              <a:gd name="connsiteY147" fmla="*/ 0 h 828426"/>
              <a:gd name="connsiteX148" fmla="*/ 613386 w 882670"/>
              <a:gd name="connsiteY148" fmla="*/ 0 h 828426"/>
              <a:gd name="connsiteX149" fmla="*/ 604406 w 882670"/>
              <a:gd name="connsiteY149" fmla="*/ 0 h 828426"/>
              <a:gd name="connsiteX150" fmla="*/ 595425 w 882670"/>
              <a:gd name="connsiteY150" fmla="*/ 0 h 828426"/>
              <a:gd name="connsiteX151" fmla="*/ 583443 w 882670"/>
              <a:gd name="connsiteY151" fmla="*/ 0 h 828426"/>
              <a:gd name="connsiteX152" fmla="*/ 574488 w 882670"/>
              <a:gd name="connsiteY152" fmla="*/ 2466 h 828426"/>
              <a:gd name="connsiteX153" fmla="*/ 565508 w 882670"/>
              <a:gd name="connsiteY153" fmla="*/ 2466 h 828426"/>
              <a:gd name="connsiteX154" fmla="*/ 553525 w 882670"/>
              <a:gd name="connsiteY154" fmla="*/ 2466 h 828426"/>
              <a:gd name="connsiteX155" fmla="*/ 544545 w 882670"/>
              <a:gd name="connsiteY155" fmla="*/ 4933 h 828426"/>
              <a:gd name="connsiteX156" fmla="*/ 532588 w 882670"/>
              <a:gd name="connsiteY156" fmla="*/ 7400 h 828426"/>
              <a:gd name="connsiteX157" fmla="*/ 523608 w 882670"/>
              <a:gd name="connsiteY157" fmla="*/ 7400 h 828426"/>
              <a:gd name="connsiteX158" fmla="*/ 511651 w 882670"/>
              <a:gd name="connsiteY158" fmla="*/ 12128 h 828426"/>
              <a:gd name="connsiteX159" fmla="*/ 502670 w 882670"/>
              <a:gd name="connsiteY159" fmla="*/ 14595 h 828426"/>
              <a:gd name="connsiteX160" fmla="*/ 490689 w 882670"/>
              <a:gd name="connsiteY160" fmla="*/ 17061 h 828426"/>
              <a:gd name="connsiteX161" fmla="*/ 481734 w 882670"/>
              <a:gd name="connsiteY161" fmla="*/ 19528 h 828426"/>
              <a:gd name="connsiteX162" fmla="*/ 469751 w 882670"/>
              <a:gd name="connsiteY162" fmla="*/ 21995 h 828426"/>
              <a:gd name="connsiteX163" fmla="*/ 460771 w 882670"/>
              <a:gd name="connsiteY163" fmla="*/ 24462 h 828426"/>
              <a:gd name="connsiteX164" fmla="*/ 448814 w 882670"/>
              <a:gd name="connsiteY164" fmla="*/ 29395 h 828426"/>
              <a:gd name="connsiteX165" fmla="*/ 439834 w 882670"/>
              <a:gd name="connsiteY165" fmla="*/ 31862 h 828426"/>
              <a:gd name="connsiteX166" fmla="*/ 427876 w 882670"/>
              <a:gd name="connsiteY166" fmla="*/ 36590 h 828426"/>
              <a:gd name="connsiteX167" fmla="*/ 418896 w 882670"/>
              <a:gd name="connsiteY167" fmla="*/ 39057 h 828426"/>
              <a:gd name="connsiteX168" fmla="*/ 406914 w 882670"/>
              <a:gd name="connsiteY168" fmla="*/ 43990 h 828426"/>
              <a:gd name="connsiteX169" fmla="*/ 394958 w 882670"/>
              <a:gd name="connsiteY169" fmla="*/ 48924 h 828426"/>
              <a:gd name="connsiteX170" fmla="*/ 385977 w 882670"/>
              <a:gd name="connsiteY170" fmla="*/ 53857 h 828426"/>
              <a:gd name="connsiteX171" fmla="*/ 374020 w 882670"/>
              <a:gd name="connsiteY171" fmla="*/ 58585 h 828426"/>
              <a:gd name="connsiteX172" fmla="*/ 365040 w 882670"/>
              <a:gd name="connsiteY172" fmla="*/ 63519 h 828426"/>
              <a:gd name="connsiteX173" fmla="*/ 353058 w 882670"/>
              <a:gd name="connsiteY173" fmla="*/ 68452 h 828426"/>
              <a:gd name="connsiteX174" fmla="*/ 344077 w 882670"/>
              <a:gd name="connsiteY174" fmla="*/ 73386 h 828426"/>
              <a:gd name="connsiteX175" fmla="*/ 335122 w 882670"/>
              <a:gd name="connsiteY175" fmla="*/ 80581 h 828426"/>
              <a:gd name="connsiteX176" fmla="*/ 323140 w 882670"/>
              <a:gd name="connsiteY176" fmla="*/ 85514 h 828426"/>
              <a:gd name="connsiteX177" fmla="*/ 314159 w 882670"/>
              <a:gd name="connsiteY177" fmla="*/ 92915 h 828426"/>
              <a:gd name="connsiteX178" fmla="*/ 302203 w 882670"/>
              <a:gd name="connsiteY178" fmla="*/ 97848 h 828426"/>
              <a:gd name="connsiteX179" fmla="*/ 293223 w 882670"/>
              <a:gd name="connsiteY179" fmla="*/ 105043 h 828426"/>
              <a:gd name="connsiteX180" fmla="*/ 281265 w 882670"/>
              <a:gd name="connsiteY180" fmla="*/ 112443 h 828426"/>
              <a:gd name="connsiteX181" fmla="*/ 272285 w 882670"/>
              <a:gd name="connsiteY181" fmla="*/ 119638 h 828426"/>
              <a:gd name="connsiteX182" fmla="*/ 263305 w 882670"/>
              <a:gd name="connsiteY182" fmla="*/ 127038 h 828426"/>
              <a:gd name="connsiteX183" fmla="*/ 251323 w 882670"/>
              <a:gd name="connsiteY183" fmla="*/ 134439 h 828426"/>
              <a:gd name="connsiteX184" fmla="*/ 242368 w 882670"/>
              <a:gd name="connsiteY184" fmla="*/ 141634 h 828426"/>
              <a:gd name="connsiteX185" fmla="*/ 233387 w 882670"/>
              <a:gd name="connsiteY185" fmla="*/ 149034 h 828426"/>
              <a:gd name="connsiteX186" fmla="*/ 221405 w 882670"/>
              <a:gd name="connsiteY186" fmla="*/ 156434 h 828426"/>
              <a:gd name="connsiteX187" fmla="*/ 212425 w 882670"/>
              <a:gd name="connsiteY187" fmla="*/ 166096 h 828426"/>
              <a:gd name="connsiteX188" fmla="*/ 203469 w 882670"/>
              <a:gd name="connsiteY188" fmla="*/ 173496 h 828426"/>
              <a:gd name="connsiteX189" fmla="*/ 194489 w 882670"/>
              <a:gd name="connsiteY189" fmla="*/ 183363 h 828426"/>
              <a:gd name="connsiteX190" fmla="*/ 185509 w 882670"/>
              <a:gd name="connsiteY190" fmla="*/ 190558 h 828426"/>
              <a:gd name="connsiteX191" fmla="*/ 176528 w 882670"/>
              <a:gd name="connsiteY191" fmla="*/ 200425 h 828426"/>
              <a:gd name="connsiteX192" fmla="*/ 164572 w 882670"/>
              <a:gd name="connsiteY192" fmla="*/ 210087 h 828426"/>
              <a:gd name="connsiteX193" fmla="*/ 158568 w 882670"/>
              <a:gd name="connsiteY193" fmla="*/ 219954 h 828426"/>
              <a:gd name="connsiteX194" fmla="*/ 149613 w 882670"/>
              <a:gd name="connsiteY194" fmla="*/ 229615 h 828426"/>
              <a:gd name="connsiteX195" fmla="*/ 140633 w 882670"/>
              <a:gd name="connsiteY195" fmla="*/ 239483 h 828426"/>
              <a:gd name="connsiteX196" fmla="*/ 131652 w 882670"/>
              <a:gd name="connsiteY196" fmla="*/ 249350 h 828426"/>
              <a:gd name="connsiteX197" fmla="*/ 125674 w 882670"/>
              <a:gd name="connsiteY197" fmla="*/ 256544 h 828426"/>
              <a:gd name="connsiteX198" fmla="*/ 116693 w 882670"/>
              <a:gd name="connsiteY198" fmla="*/ 268878 h 828426"/>
              <a:gd name="connsiteX199" fmla="*/ 110715 w 882670"/>
              <a:gd name="connsiteY199" fmla="*/ 276073 h 828426"/>
              <a:gd name="connsiteX200" fmla="*/ 101734 w 882670"/>
              <a:gd name="connsiteY200" fmla="*/ 288407 h 828426"/>
              <a:gd name="connsiteX201" fmla="*/ 98733 w 882670"/>
              <a:gd name="connsiteY201" fmla="*/ 298069 h 828426"/>
              <a:gd name="connsiteX202" fmla="*/ 89752 w 882670"/>
              <a:gd name="connsiteY202" fmla="*/ 307936 h 828426"/>
              <a:gd name="connsiteX203" fmla="*/ 83774 w 882670"/>
              <a:gd name="connsiteY203" fmla="*/ 317597 h 828426"/>
              <a:gd name="connsiteX204" fmla="*/ 77796 w 882670"/>
              <a:gd name="connsiteY204" fmla="*/ 327464 h 828426"/>
              <a:gd name="connsiteX205" fmla="*/ 71817 w 882670"/>
              <a:gd name="connsiteY205" fmla="*/ 337126 h 828426"/>
              <a:gd name="connsiteX206" fmla="*/ 65813 w 882670"/>
              <a:gd name="connsiteY206" fmla="*/ 346993 h 828426"/>
              <a:gd name="connsiteX207" fmla="*/ 59835 w 882670"/>
              <a:gd name="connsiteY207" fmla="*/ 356860 h 828426"/>
              <a:gd name="connsiteX208" fmla="*/ 53857 w 882670"/>
              <a:gd name="connsiteY208" fmla="*/ 368988 h 828426"/>
              <a:gd name="connsiteX209" fmla="*/ 50855 w 882670"/>
              <a:gd name="connsiteY209" fmla="*/ 376389 h 828426"/>
              <a:gd name="connsiteX210" fmla="*/ 44876 w 882670"/>
              <a:gd name="connsiteY210" fmla="*/ 388517 h 828426"/>
              <a:gd name="connsiteX211" fmla="*/ 41899 w 882670"/>
              <a:gd name="connsiteY211" fmla="*/ 398384 h 828426"/>
              <a:gd name="connsiteX212" fmla="*/ 35896 w 882670"/>
              <a:gd name="connsiteY212" fmla="*/ 408046 h 828426"/>
              <a:gd name="connsiteX213" fmla="*/ 32919 w 882670"/>
              <a:gd name="connsiteY213" fmla="*/ 417913 h 828426"/>
              <a:gd name="connsiteX214" fmla="*/ 29917 w 882670"/>
              <a:gd name="connsiteY214" fmla="*/ 427574 h 828426"/>
              <a:gd name="connsiteX215" fmla="*/ 26916 w 882670"/>
              <a:gd name="connsiteY215" fmla="*/ 437441 h 828426"/>
              <a:gd name="connsiteX216" fmla="*/ 20937 w 882670"/>
              <a:gd name="connsiteY216" fmla="*/ 447103 h 828426"/>
              <a:gd name="connsiteX217" fmla="*/ 17960 w 882670"/>
              <a:gd name="connsiteY217" fmla="*/ 456970 h 828426"/>
              <a:gd name="connsiteX218" fmla="*/ 14958 w 882670"/>
              <a:gd name="connsiteY218" fmla="*/ 466632 h 828426"/>
              <a:gd name="connsiteX219" fmla="*/ 14958 w 882670"/>
              <a:gd name="connsiteY219" fmla="*/ 476499 h 828426"/>
              <a:gd name="connsiteX220" fmla="*/ 11957 w 882670"/>
              <a:gd name="connsiteY220" fmla="*/ 486366 h 828426"/>
              <a:gd name="connsiteX221" fmla="*/ 8980 w 882670"/>
              <a:gd name="connsiteY221" fmla="*/ 496027 h 828426"/>
              <a:gd name="connsiteX222" fmla="*/ 5978 w 882670"/>
              <a:gd name="connsiteY222" fmla="*/ 505895 h 828426"/>
              <a:gd name="connsiteX223" fmla="*/ 5978 w 882670"/>
              <a:gd name="connsiteY223" fmla="*/ 515556 h 828426"/>
              <a:gd name="connsiteX224" fmla="*/ 3002 w 882670"/>
              <a:gd name="connsiteY224" fmla="*/ 525423 h 828426"/>
              <a:gd name="connsiteX225" fmla="*/ 3002 w 882670"/>
              <a:gd name="connsiteY225" fmla="*/ 535085 h 828426"/>
              <a:gd name="connsiteX226" fmla="*/ 0 w 882670"/>
              <a:gd name="connsiteY226" fmla="*/ 544952 h 828426"/>
              <a:gd name="connsiteX227" fmla="*/ 0 w 882670"/>
              <a:gd name="connsiteY227" fmla="*/ 554613 h 828426"/>
              <a:gd name="connsiteX228" fmla="*/ 0 w 882670"/>
              <a:gd name="connsiteY228" fmla="*/ 562014 h 828426"/>
              <a:gd name="connsiteX229" fmla="*/ 0 w 882670"/>
              <a:gd name="connsiteY229" fmla="*/ 571881 h 828426"/>
              <a:gd name="connsiteX230" fmla="*/ 0 w 882670"/>
              <a:gd name="connsiteY230" fmla="*/ 581542 h 828426"/>
              <a:gd name="connsiteX231" fmla="*/ 0 w 882670"/>
              <a:gd name="connsiteY231" fmla="*/ 591410 h 828426"/>
              <a:gd name="connsiteX232" fmla="*/ 0 w 882670"/>
              <a:gd name="connsiteY232" fmla="*/ 601071 h 828426"/>
              <a:gd name="connsiteX233" fmla="*/ 3002 w 882670"/>
              <a:gd name="connsiteY233" fmla="*/ 608471 h 828426"/>
              <a:gd name="connsiteX234" fmla="*/ 5978 w 882670"/>
              <a:gd name="connsiteY234" fmla="*/ 615872 h 828426"/>
              <a:gd name="connsiteX235" fmla="*/ 5978 w 882670"/>
              <a:gd name="connsiteY235" fmla="*/ 625533 h 828426"/>
              <a:gd name="connsiteX236" fmla="*/ 5978 w 882670"/>
              <a:gd name="connsiteY236" fmla="*/ 632934 h 828426"/>
              <a:gd name="connsiteX237" fmla="*/ 8980 w 882670"/>
              <a:gd name="connsiteY237" fmla="*/ 642595 h 828426"/>
              <a:gd name="connsiteX238" fmla="*/ 11957 w 882670"/>
              <a:gd name="connsiteY238" fmla="*/ 649995 h 828426"/>
              <a:gd name="connsiteX239" fmla="*/ 14958 w 882670"/>
              <a:gd name="connsiteY239" fmla="*/ 659863 h 828426"/>
              <a:gd name="connsiteX240" fmla="*/ 14958 w 882670"/>
              <a:gd name="connsiteY240" fmla="*/ 667057 h 828426"/>
              <a:gd name="connsiteX241" fmla="*/ 20937 w 882670"/>
              <a:gd name="connsiteY241" fmla="*/ 674458 h 828426"/>
              <a:gd name="connsiteX242" fmla="*/ 23939 w 882670"/>
              <a:gd name="connsiteY242" fmla="*/ 684119 h 828426"/>
              <a:gd name="connsiteX243" fmla="*/ 26916 w 882670"/>
              <a:gd name="connsiteY243" fmla="*/ 689053 h 828426"/>
              <a:gd name="connsiteX244" fmla="*/ 29917 w 882670"/>
              <a:gd name="connsiteY244" fmla="*/ 698920 h 828426"/>
              <a:gd name="connsiteX245" fmla="*/ 35896 w 882670"/>
              <a:gd name="connsiteY245" fmla="*/ 703853 h 828426"/>
              <a:gd name="connsiteX246" fmla="*/ 38898 w 882670"/>
              <a:gd name="connsiteY246" fmla="*/ 713515 h 828426"/>
              <a:gd name="connsiteX247" fmla="*/ 44876 w 882670"/>
              <a:gd name="connsiteY247" fmla="*/ 718448 h 828426"/>
              <a:gd name="connsiteX248" fmla="*/ 47878 w 882670"/>
              <a:gd name="connsiteY248" fmla="*/ 725849 h 828426"/>
              <a:gd name="connsiteX249" fmla="*/ 53857 w 882670"/>
              <a:gd name="connsiteY249" fmla="*/ 733044 h 828426"/>
              <a:gd name="connsiteX250" fmla="*/ 59835 w 882670"/>
              <a:gd name="connsiteY250" fmla="*/ 737977 h 828426"/>
              <a:gd name="connsiteX251" fmla="*/ 65813 w 882670"/>
              <a:gd name="connsiteY251" fmla="*/ 745378 h 828426"/>
              <a:gd name="connsiteX252" fmla="*/ 68815 w 882670"/>
              <a:gd name="connsiteY252" fmla="*/ 752572 h 828426"/>
              <a:gd name="connsiteX253" fmla="*/ 77796 w 882670"/>
              <a:gd name="connsiteY253" fmla="*/ 757506 h 828426"/>
              <a:gd name="connsiteX254" fmla="*/ 80798 w 882670"/>
              <a:gd name="connsiteY254" fmla="*/ 762439 h 828426"/>
              <a:gd name="connsiteX255" fmla="*/ 89753 w 882670"/>
              <a:gd name="connsiteY255" fmla="*/ 769840 h 828426"/>
              <a:gd name="connsiteX256" fmla="*/ 95756 w 882670"/>
              <a:gd name="connsiteY256" fmla="*/ 774568 h 828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</a:cxnLst>
            <a:rect l="l" t="t" r="r" b="b"/>
            <a:pathLst>
              <a:path w="882670" h="828426">
                <a:moveTo>
                  <a:pt x="95756" y="774568"/>
                </a:moveTo>
                <a:lnTo>
                  <a:pt x="101734" y="779501"/>
                </a:lnTo>
                <a:lnTo>
                  <a:pt x="110715" y="784435"/>
                </a:lnTo>
                <a:lnTo>
                  <a:pt x="119670" y="789368"/>
                </a:lnTo>
                <a:lnTo>
                  <a:pt x="125674" y="794096"/>
                </a:lnTo>
                <a:lnTo>
                  <a:pt x="134654" y="799030"/>
                </a:lnTo>
                <a:lnTo>
                  <a:pt x="143609" y="801497"/>
                </a:lnTo>
                <a:lnTo>
                  <a:pt x="149613" y="806431"/>
                </a:lnTo>
                <a:lnTo>
                  <a:pt x="158568" y="808897"/>
                </a:lnTo>
                <a:lnTo>
                  <a:pt x="167548" y="811364"/>
                </a:lnTo>
                <a:lnTo>
                  <a:pt x="176529" y="813625"/>
                </a:lnTo>
                <a:lnTo>
                  <a:pt x="185509" y="816092"/>
                </a:lnTo>
                <a:lnTo>
                  <a:pt x="191488" y="818559"/>
                </a:lnTo>
                <a:lnTo>
                  <a:pt x="203470" y="821025"/>
                </a:lnTo>
                <a:lnTo>
                  <a:pt x="212425" y="823492"/>
                </a:lnTo>
                <a:lnTo>
                  <a:pt x="221405" y="823492"/>
                </a:lnTo>
                <a:lnTo>
                  <a:pt x="230385" y="825959"/>
                </a:lnTo>
                <a:lnTo>
                  <a:pt x="239366" y="825959"/>
                </a:lnTo>
                <a:lnTo>
                  <a:pt x="248346" y="828426"/>
                </a:lnTo>
                <a:lnTo>
                  <a:pt x="260303" y="828426"/>
                </a:lnTo>
                <a:lnTo>
                  <a:pt x="269283" y="828426"/>
                </a:lnTo>
                <a:lnTo>
                  <a:pt x="278264" y="828426"/>
                </a:lnTo>
                <a:lnTo>
                  <a:pt x="290221" y="828426"/>
                </a:lnTo>
                <a:lnTo>
                  <a:pt x="299201" y="828426"/>
                </a:lnTo>
                <a:lnTo>
                  <a:pt x="308181" y="828426"/>
                </a:lnTo>
                <a:lnTo>
                  <a:pt x="320164" y="825959"/>
                </a:lnTo>
                <a:lnTo>
                  <a:pt x="329119" y="825959"/>
                </a:lnTo>
                <a:lnTo>
                  <a:pt x="338099" y="823492"/>
                </a:lnTo>
                <a:lnTo>
                  <a:pt x="350081" y="823492"/>
                </a:lnTo>
                <a:lnTo>
                  <a:pt x="359036" y="821025"/>
                </a:lnTo>
                <a:lnTo>
                  <a:pt x="371018" y="818559"/>
                </a:lnTo>
                <a:lnTo>
                  <a:pt x="379999" y="816092"/>
                </a:lnTo>
                <a:lnTo>
                  <a:pt x="388979" y="816092"/>
                </a:lnTo>
                <a:lnTo>
                  <a:pt x="400936" y="811364"/>
                </a:lnTo>
                <a:lnTo>
                  <a:pt x="412893" y="808897"/>
                </a:lnTo>
                <a:lnTo>
                  <a:pt x="421873" y="803964"/>
                </a:lnTo>
                <a:lnTo>
                  <a:pt x="433855" y="801497"/>
                </a:lnTo>
                <a:lnTo>
                  <a:pt x="442836" y="796563"/>
                </a:lnTo>
                <a:lnTo>
                  <a:pt x="454793" y="794096"/>
                </a:lnTo>
                <a:lnTo>
                  <a:pt x="463773" y="789368"/>
                </a:lnTo>
                <a:lnTo>
                  <a:pt x="475730" y="786901"/>
                </a:lnTo>
                <a:lnTo>
                  <a:pt x="484710" y="781968"/>
                </a:lnTo>
                <a:lnTo>
                  <a:pt x="496692" y="777035"/>
                </a:lnTo>
                <a:lnTo>
                  <a:pt x="505648" y="769840"/>
                </a:lnTo>
                <a:lnTo>
                  <a:pt x="517630" y="764906"/>
                </a:lnTo>
                <a:lnTo>
                  <a:pt x="526610" y="759973"/>
                </a:lnTo>
                <a:lnTo>
                  <a:pt x="538567" y="755039"/>
                </a:lnTo>
                <a:lnTo>
                  <a:pt x="547547" y="750106"/>
                </a:lnTo>
                <a:lnTo>
                  <a:pt x="556528" y="745378"/>
                </a:lnTo>
                <a:lnTo>
                  <a:pt x="568484" y="737977"/>
                </a:lnTo>
                <a:lnTo>
                  <a:pt x="577465" y="730577"/>
                </a:lnTo>
                <a:lnTo>
                  <a:pt x="589447" y="723382"/>
                </a:lnTo>
                <a:lnTo>
                  <a:pt x="598402" y="718448"/>
                </a:lnTo>
                <a:lnTo>
                  <a:pt x="610384" y="711048"/>
                </a:lnTo>
                <a:lnTo>
                  <a:pt x="619365" y="703853"/>
                </a:lnTo>
                <a:lnTo>
                  <a:pt x="628345" y="696453"/>
                </a:lnTo>
                <a:lnTo>
                  <a:pt x="637300" y="689053"/>
                </a:lnTo>
                <a:lnTo>
                  <a:pt x="649282" y="679391"/>
                </a:lnTo>
                <a:lnTo>
                  <a:pt x="658262" y="671991"/>
                </a:lnTo>
                <a:lnTo>
                  <a:pt x="667242" y="664591"/>
                </a:lnTo>
                <a:lnTo>
                  <a:pt x="676198" y="657396"/>
                </a:lnTo>
                <a:lnTo>
                  <a:pt x="688180" y="647529"/>
                </a:lnTo>
                <a:lnTo>
                  <a:pt x="694159" y="637867"/>
                </a:lnTo>
                <a:lnTo>
                  <a:pt x="703139" y="630467"/>
                </a:lnTo>
                <a:lnTo>
                  <a:pt x="712119" y="620600"/>
                </a:lnTo>
                <a:lnTo>
                  <a:pt x="724076" y="610938"/>
                </a:lnTo>
                <a:lnTo>
                  <a:pt x="730055" y="601071"/>
                </a:lnTo>
                <a:lnTo>
                  <a:pt x="739035" y="591410"/>
                </a:lnTo>
                <a:lnTo>
                  <a:pt x="748015" y="584009"/>
                </a:lnTo>
                <a:lnTo>
                  <a:pt x="756996" y="571881"/>
                </a:lnTo>
                <a:lnTo>
                  <a:pt x="762974" y="562014"/>
                </a:lnTo>
                <a:lnTo>
                  <a:pt x="771955" y="554613"/>
                </a:lnTo>
                <a:lnTo>
                  <a:pt x="777933" y="544952"/>
                </a:lnTo>
                <a:lnTo>
                  <a:pt x="783911" y="535085"/>
                </a:lnTo>
                <a:lnTo>
                  <a:pt x="792891" y="522956"/>
                </a:lnTo>
                <a:lnTo>
                  <a:pt x="798896" y="513089"/>
                </a:lnTo>
                <a:lnTo>
                  <a:pt x="804874" y="503428"/>
                </a:lnTo>
                <a:lnTo>
                  <a:pt x="810852" y="493561"/>
                </a:lnTo>
                <a:lnTo>
                  <a:pt x="816831" y="483899"/>
                </a:lnTo>
                <a:lnTo>
                  <a:pt x="822809" y="474032"/>
                </a:lnTo>
                <a:lnTo>
                  <a:pt x="825811" y="464370"/>
                </a:lnTo>
                <a:lnTo>
                  <a:pt x="831790" y="452037"/>
                </a:lnTo>
                <a:lnTo>
                  <a:pt x="837768" y="442375"/>
                </a:lnTo>
                <a:lnTo>
                  <a:pt x="843772" y="432508"/>
                </a:lnTo>
                <a:lnTo>
                  <a:pt x="846749" y="422846"/>
                </a:lnTo>
                <a:lnTo>
                  <a:pt x="849750" y="412979"/>
                </a:lnTo>
                <a:lnTo>
                  <a:pt x="852752" y="403112"/>
                </a:lnTo>
                <a:lnTo>
                  <a:pt x="858731" y="393450"/>
                </a:lnTo>
                <a:lnTo>
                  <a:pt x="861707" y="383583"/>
                </a:lnTo>
                <a:lnTo>
                  <a:pt x="864709" y="373922"/>
                </a:lnTo>
                <a:lnTo>
                  <a:pt x="867711" y="364055"/>
                </a:lnTo>
                <a:lnTo>
                  <a:pt x="870687" y="351926"/>
                </a:lnTo>
                <a:lnTo>
                  <a:pt x="870687" y="344526"/>
                </a:lnTo>
                <a:lnTo>
                  <a:pt x="873690" y="332398"/>
                </a:lnTo>
                <a:lnTo>
                  <a:pt x="876666" y="324997"/>
                </a:lnTo>
                <a:lnTo>
                  <a:pt x="879668" y="312869"/>
                </a:lnTo>
                <a:lnTo>
                  <a:pt x="879668" y="305469"/>
                </a:lnTo>
                <a:lnTo>
                  <a:pt x="879668" y="295602"/>
                </a:lnTo>
                <a:lnTo>
                  <a:pt x="882670" y="285940"/>
                </a:lnTo>
                <a:lnTo>
                  <a:pt x="882670" y="276073"/>
                </a:lnTo>
                <a:lnTo>
                  <a:pt x="882670" y="266412"/>
                </a:lnTo>
                <a:lnTo>
                  <a:pt x="882670" y="256544"/>
                </a:lnTo>
                <a:lnTo>
                  <a:pt x="882670" y="249350"/>
                </a:lnTo>
                <a:lnTo>
                  <a:pt x="882670" y="239483"/>
                </a:lnTo>
                <a:lnTo>
                  <a:pt x="879668" y="229615"/>
                </a:lnTo>
                <a:lnTo>
                  <a:pt x="879668" y="219954"/>
                </a:lnTo>
                <a:lnTo>
                  <a:pt x="879668" y="212554"/>
                </a:lnTo>
                <a:lnTo>
                  <a:pt x="879668" y="202892"/>
                </a:lnTo>
                <a:lnTo>
                  <a:pt x="876666" y="195492"/>
                </a:lnTo>
                <a:lnTo>
                  <a:pt x="873690" y="185625"/>
                </a:lnTo>
                <a:lnTo>
                  <a:pt x="873690" y="178430"/>
                </a:lnTo>
                <a:lnTo>
                  <a:pt x="867711" y="168563"/>
                </a:lnTo>
                <a:lnTo>
                  <a:pt x="864709" y="161368"/>
                </a:lnTo>
                <a:lnTo>
                  <a:pt x="864709" y="153968"/>
                </a:lnTo>
                <a:lnTo>
                  <a:pt x="858731" y="144100"/>
                </a:lnTo>
                <a:lnTo>
                  <a:pt x="855729" y="136906"/>
                </a:lnTo>
                <a:lnTo>
                  <a:pt x="852752" y="131972"/>
                </a:lnTo>
                <a:lnTo>
                  <a:pt x="849750" y="122105"/>
                </a:lnTo>
                <a:lnTo>
                  <a:pt x="843772" y="114910"/>
                </a:lnTo>
                <a:lnTo>
                  <a:pt x="840770" y="107510"/>
                </a:lnTo>
                <a:lnTo>
                  <a:pt x="834791" y="102576"/>
                </a:lnTo>
                <a:lnTo>
                  <a:pt x="828812" y="95381"/>
                </a:lnTo>
                <a:lnTo>
                  <a:pt x="822809" y="87981"/>
                </a:lnTo>
                <a:lnTo>
                  <a:pt x="819832" y="83048"/>
                </a:lnTo>
                <a:lnTo>
                  <a:pt x="813854" y="78114"/>
                </a:lnTo>
                <a:lnTo>
                  <a:pt x="807850" y="70919"/>
                </a:lnTo>
                <a:lnTo>
                  <a:pt x="798895" y="65986"/>
                </a:lnTo>
                <a:lnTo>
                  <a:pt x="792891" y="58585"/>
                </a:lnTo>
                <a:lnTo>
                  <a:pt x="783911" y="53857"/>
                </a:lnTo>
                <a:lnTo>
                  <a:pt x="777933" y="48924"/>
                </a:lnTo>
                <a:lnTo>
                  <a:pt x="771954" y="43990"/>
                </a:lnTo>
                <a:lnTo>
                  <a:pt x="762974" y="39057"/>
                </a:lnTo>
                <a:lnTo>
                  <a:pt x="756995" y="34123"/>
                </a:lnTo>
                <a:lnTo>
                  <a:pt x="748015" y="29395"/>
                </a:lnTo>
                <a:lnTo>
                  <a:pt x="742036" y="26928"/>
                </a:lnTo>
                <a:lnTo>
                  <a:pt x="733056" y="24462"/>
                </a:lnTo>
                <a:lnTo>
                  <a:pt x="724076" y="19528"/>
                </a:lnTo>
                <a:lnTo>
                  <a:pt x="718098" y="17061"/>
                </a:lnTo>
                <a:lnTo>
                  <a:pt x="706141" y="14595"/>
                </a:lnTo>
                <a:lnTo>
                  <a:pt x="700137" y="12128"/>
                </a:lnTo>
                <a:lnTo>
                  <a:pt x="691157" y="9867"/>
                </a:lnTo>
                <a:lnTo>
                  <a:pt x="682201" y="7400"/>
                </a:lnTo>
                <a:lnTo>
                  <a:pt x="673221" y="4933"/>
                </a:lnTo>
                <a:lnTo>
                  <a:pt x="661239" y="2466"/>
                </a:lnTo>
                <a:lnTo>
                  <a:pt x="652259" y="2466"/>
                </a:lnTo>
                <a:lnTo>
                  <a:pt x="643304" y="2466"/>
                </a:lnTo>
                <a:lnTo>
                  <a:pt x="634324" y="0"/>
                </a:lnTo>
                <a:lnTo>
                  <a:pt x="625343" y="0"/>
                </a:lnTo>
                <a:lnTo>
                  <a:pt x="613386" y="0"/>
                </a:lnTo>
                <a:lnTo>
                  <a:pt x="604406" y="0"/>
                </a:lnTo>
                <a:lnTo>
                  <a:pt x="595425" y="0"/>
                </a:lnTo>
                <a:lnTo>
                  <a:pt x="583443" y="0"/>
                </a:lnTo>
                <a:lnTo>
                  <a:pt x="574488" y="2466"/>
                </a:lnTo>
                <a:lnTo>
                  <a:pt x="565508" y="2466"/>
                </a:lnTo>
                <a:lnTo>
                  <a:pt x="553525" y="2466"/>
                </a:lnTo>
                <a:lnTo>
                  <a:pt x="544545" y="4933"/>
                </a:lnTo>
                <a:lnTo>
                  <a:pt x="532588" y="7400"/>
                </a:lnTo>
                <a:lnTo>
                  <a:pt x="523608" y="7400"/>
                </a:lnTo>
                <a:lnTo>
                  <a:pt x="511651" y="12128"/>
                </a:lnTo>
                <a:lnTo>
                  <a:pt x="502670" y="14595"/>
                </a:lnTo>
                <a:lnTo>
                  <a:pt x="490689" y="17061"/>
                </a:lnTo>
                <a:lnTo>
                  <a:pt x="481734" y="19528"/>
                </a:lnTo>
                <a:lnTo>
                  <a:pt x="469751" y="21995"/>
                </a:lnTo>
                <a:lnTo>
                  <a:pt x="460771" y="24462"/>
                </a:lnTo>
                <a:lnTo>
                  <a:pt x="448814" y="29395"/>
                </a:lnTo>
                <a:lnTo>
                  <a:pt x="439834" y="31862"/>
                </a:lnTo>
                <a:lnTo>
                  <a:pt x="427876" y="36590"/>
                </a:lnTo>
                <a:lnTo>
                  <a:pt x="418896" y="39057"/>
                </a:lnTo>
                <a:lnTo>
                  <a:pt x="406914" y="43990"/>
                </a:lnTo>
                <a:lnTo>
                  <a:pt x="394958" y="48924"/>
                </a:lnTo>
                <a:lnTo>
                  <a:pt x="385977" y="53857"/>
                </a:lnTo>
                <a:lnTo>
                  <a:pt x="374020" y="58585"/>
                </a:lnTo>
                <a:lnTo>
                  <a:pt x="365040" y="63519"/>
                </a:lnTo>
                <a:lnTo>
                  <a:pt x="353058" y="68452"/>
                </a:lnTo>
                <a:lnTo>
                  <a:pt x="344077" y="73386"/>
                </a:lnTo>
                <a:lnTo>
                  <a:pt x="335122" y="80581"/>
                </a:lnTo>
                <a:lnTo>
                  <a:pt x="323140" y="85514"/>
                </a:lnTo>
                <a:lnTo>
                  <a:pt x="314159" y="92915"/>
                </a:lnTo>
                <a:lnTo>
                  <a:pt x="302203" y="97848"/>
                </a:lnTo>
                <a:lnTo>
                  <a:pt x="293223" y="105043"/>
                </a:lnTo>
                <a:lnTo>
                  <a:pt x="281265" y="112443"/>
                </a:lnTo>
                <a:lnTo>
                  <a:pt x="272285" y="119638"/>
                </a:lnTo>
                <a:lnTo>
                  <a:pt x="263305" y="127038"/>
                </a:lnTo>
                <a:lnTo>
                  <a:pt x="251323" y="134439"/>
                </a:lnTo>
                <a:lnTo>
                  <a:pt x="242368" y="141634"/>
                </a:lnTo>
                <a:lnTo>
                  <a:pt x="233387" y="149034"/>
                </a:lnTo>
                <a:lnTo>
                  <a:pt x="221405" y="156434"/>
                </a:lnTo>
                <a:lnTo>
                  <a:pt x="212425" y="166096"/>
                </a:lnTo>
                <a:lnTo>
                  <a:pt x="203469" y="173496"/>
                </a:lnTo>
                <a:lnTo>
                  <a:pt x="194489" y="183363"/>
                </a:lnTo>
                <a:lnTo>
                  <a:pt x="185509" y="190558"/>
                </a:lnTo>
                <a:lnTo>
                  <a:pt x="176528" y="200425"/>
                </a:lnTo>
                <a:lnTo>
                  <a:pt x="164572" y="210087"/>
                </a:lnTo>
                <a:lnTo>
                  <a:pt x="158568" y="219954"/>
                </a:lnTo>
                <a:lnTo>
                  <a:pt x="149613" y="229615"/>
                </a:lnTo>
                <a:lnTo>
                  <a:pt x="140633" y="239483"/>
                </a:lnTo>
                <a:lnTo>
                  <a:pt x="131652" y="249350"/>
                </a:lnTo>
                <a:lnTo>
                  <a:pt x="125674" y="256544"/>
                </a:lnTo>
                <a:lnTo>
                  <a:pt x="116693" y="268878"/>
                </a:lnTo>
                <a:lnTo>
                  <a:pt x="110715" y="276073"/>
                </a:lnTo>
                <a:lnTo>
                  <a:pt x="101734" y="288407"/>
                </a:lnTo>
                <a:lnTo>
                  <a:pt x="98733" y="298069"/>
                </a:lnTo>
                <a:lnTo>
                  <a:pt x="89752" y="307936"/>
                </a:lnTo>
                <a:lnTo>
                  <a:pt x="83774" y="317597"/>
                </a:lnTo>
                <a:lnTo>
                  <a:pt x="77796" y="327464"/>
                </a:lnTo>
                <a:lnTo>
                  <a:pt x="71817" y="337126"/>
                </a:lnTo>
                <a:lnTo>
                  <a:pt x="65813" y="346993"/>
                </a:lnTo>
                <a:lnTo>
                  <a:pt x="59835" y="356860"/>
                </a:lnTo>
                <a:lnTo>
                  <a:pt x="53857" y="368988"/>
                </a:lnTo>
                <a:lnTo>
                  <a:pt x="50855" y="376389"/>
                </a:lnTo>
                <a:lnTo>
                  <a:pt x="44876" y="388517"/>
                </a:lnTo>
                <a:lnTo>
                  <a:pt x="41899" y="398384"/>
                </a:lnTo>
                <a:lnTo>
                  <a:pt x="35896" y="408046"/>
                </a:lnTo>
                <a:lnTo>
                  <a:pt x="32919" y="417913"/>
                </a:lnTo>
                <a:lnTo>
                  <a:pt x="29917" y="427574"/>
                </a:lnTo>
                <a:lnTo>
                  <a:pt x="26916" y="437441"/>
                </a:lnTo>
                <a:lnTo>
                  <a:pt x="20937" y="447103"/>
                </a:lnTo>
                <a:lnTo>
                  <a:pt x="17960" y="456970"/>
                </a:lnTo>
                <a:lnTo>
                  <a:pt x="14958" y="466632"/>
                </a:lnTo>
                <a:lnTo>
                  <a:pt x="14958" y="476499"/>
                </a:lnTo>
                <a:lnTo>
                  <a:pt x="11957" y="486366"/>
                </a:lnTo>
                <a:lnTo>
                  <a:pt x="8980" y="496027"/>
                </a:lnTo>
                <a:lnTo>
                  <a:pt x="5978" y="505895"/>
                </a:lnTo>
                <a:lnTo>
                  <a:pt x="5978" y="515556"/>
                </a:lnTo>
                <a:lnTo>
                  <a:pt x="3002" y="525423"/>
                </a:lnTo>
                <a:lnTo>
                  <a:pt x="3002" y="535085"/>
                </a:lnTo>
                <a:lnTo>
                  <a:pt x="0" y="544952"/>
                </a:lnTo>
                <a:lnTo>
                  <a:pt x="0" y="554613"/>
                </a:lnTo>
                <a:lnTo>
                  <a:pt x="0" y="562014"/>
                </a:lnTo>
                <a:lnTo>
                  <a:pt x="0" y="571881"/>
                </a:lnTo>
                <a:lnTo>
                  <a:pt x="0" y="581542"/>
                </a:lnTo>
                <a:lnTo>
                  <a:pt x="0" y="591410"/>
                </a:lnTo>
                <a:lnTo>
                  <a:pt x="0" y="601071"/>
                </a:lnTo>
                <a:lnTo>
                  <a:pt x="3002" y="608471"/>
                </a:lnTo>
                <a:lnTo>
                  <a:pt x="5978" y="615872"/>
                </a:lnTo>
                <a:lnTo>
                  <a:pt x="5978" y="625533"/>
                </a:lnTo>
                <a:lnTo>
                  <a:pt x="5978" y="632934"/>
                </a:lnTo>
                <a:lnTo>
                  <a:pt x="8980" y="642595"/>
                </a:lnTo>
                <a:lnTo>
                  <a:pt x="11957" y="649995"/>
                </a:lnTo>
                <a:lnTo>
                  <a:pt x="14958" y="659863"/>
                </a:lnTo>
                <a:lnTo>
                  <a:pt x="14958" y="667057"/>
                </a:lnTo>
                <a:lnTo>
                  <a:pt x="20937" y="674458"/>
                </a:lnTo>
                <a:lnTo>
                  <a:pt x="23939" y="684119"/>
                </a:lnTo>
                <a:lnTo>
                  <a:pt x="26916" y="689053"/>
                </a:lnTo>
                <a:lnTo>
                  <a:pt x="29917" y="698920"/>
                </a:lnTo>
                <a:lnTo>
                  <a:pt x="35896" y="703853"/>
                </a:lnTo>
                <a:lnTo>
                  <a:pt x="38898" y="713515"/>
                </a:lnTo>
                <a:lnTo>
                  <a:pt x="44876" y="718448"/>
                </a:lnTo>
                <a:lnTo>
                  <a:pt x="47878" y="725849"/>
                </a:lnTo>
                <a:lnTo>
                  <a:pt x="53857" y="733044"/>
                </a:lnTo>
                <a:lnTo>
                  <a:pt x="59835" y="737977"/>
                </a:lnTo>
                <a:lnTo>
                  <a:pt x="65813" y="745378"/>
                </a:lnTo>
                <a:lnTo>
                  <a:pt x="68815" y="752572"/>
                </a:lnTo>
                <a:lnTo>
                  <a:pt x="77796" y="757506"/>
                </a:lnTo>
                <a:lnTo>
                  <a:pt x="80798" y="762439"/>
                </a:lnTo>
                <a:lnTo>
                  <a:pt x="89753" y="769840"/>
                </a:lnTo>
                <a:lnTo>
                  <a:pt x="95756" y="774568"/>
                </a:lnTo>
              </a:path>
            </a:pathLst>
          </a:custGeom>
          <a:solidFill>
            <a:srgbClr val="ffff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32782" y="2493823"/>
            <a:ext cx="1699475" cy="3533548"/>
          </a:xfrm>
          <a:custGeom>
            <a:avLst/>
            <a:gdLst>
              <a:gd name="connsiteX0" fmla="*/ 1699475 w 1699475"/>
              <a:gd name="connsiteY0" fmla="*/ 9867 h 3533548"/>
              <a:gd name="connsiteX1" fmla="*/ 161570 w 1699475"/>
              <a:gd name="connsiteY1" fmla="*/ 3533548 h 3533548"/>
              <a:gd name="connsiteX2" fmla="*/ 0 w 1699475"/>
              <a:gd name="connsiteY2" fmla="*/ 3533548 h 3533548"/>
              <a:gd name="connsiteX3" fmla="*/ 1657600 w 1699475"/>
              <a:gd name="connsiteY3" fmla="*/ 0 h 3533548"/>
              <a:gd name="connsiteX4" fmla="*/ 1699475 w 1699475"/>
              <a:gd name="connsiteY4" fmla="*/ 9867 h 3533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9475" h="3533548">
                <a:moveTo>
                  <a:pt x="1699475" y="9867"/>
                </a:moveTo>
                <a:lnTo>
                  <a:pt x="161570" y="3533548"/>
                </a:lnTo>
                <a:lnTo>
                  <a:pt x="0" y="3533548"/>
                </a:lnTo>
                <a:lnTo>
                  <a:pt x="1657600" y="0"/>
                </a:lnTo>
                <a:lnTo>
                  <a:pt x="1699475" y="9867"/>
                </a:lnTo>
              </a:path>
            </a:pathLst>
          </a:custGeom>
          <a:solidFill>
            <a:srgbClr val="bf66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63880" y="2471828"/>
            <a:ext cx="2321766" cy="3276970"/>
          </a:xfrm>
          <a:custGeom>
            <a:avLst/>
            <a:gdLst>
              <a:gd name="connsiteX0" fmla="*/ 2321766 w 2321766"/>
              <a:gd name="connsiteY0" fmla="*/ 2466 h 3276970"/>
              <a:gd name="connsiteX1" fmla="*/ 140506 w 2321766"/>
              <a:gd name="connsiteY1" fmla="*/ 3276970 h 3276970"/>
              <a:gd name="connsiteX2" fmla="*/ 0 w 2321766"/>
              <a:gd name="connsiteY2" fmla="*/ 3276970 h 3276970"/>
              <a:gd name="connsiteX3" fmla="*/ 2270910 w 2321766"/>
              <a:gd name="connsiteY3" fmla="*/ 0 h 3276970"/>
              <a:gd name="connsiteX4" fmla="*/ 2321766 w 2321766"/>
              <a:gd name="connsiteY4" fmla="*/ 2466 h 3276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21766" h="3276970">
                <a:moveTo>
                  <a:pt x="2321766" y="2466"/>
                </a:moveTo>
                <a:lnTo>
                  <a:pt x="140506" y="3276970"/>
                </a:lnTo>
                <a:lnTo>
                  <a:pt x="0" y="3276970"/>
                </a:lnTo>
                <a:lnTo>
                  <a:pt x="2270910" y="0"/>
                </a:lnTo>
                <a:lnTo>
                  <a:pt x="2321766" y="2466"/>
                </a:lnTo>
              </a:path>
            </a:pathLst>
          </a:custGeom>
          <a:solidFill>
            <a:srgbClr val="bf663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07077" y="3121824"/>
            <a:ext cx="628329" cy="141839"/>
          </a:xfrm>
          <a:custGeom>
            <a:avLst/>
            <a:gdLst>
              <a:gd name="connsiteX0" fmla="*/ 628329 w 628329"/>
              <a:gd name="connsiteY0" fmla="*/ 141839 h 141839"/>
              <a:gd name="connsiteX1" fmla="*/ 0 w 628329"/>
              <a:gd name="connsiteY1" fmla="*/ 141839 h 141839"/>
              <a:gd name="connsiteX2" fmla="*/ 0 w 628329"/>
              <a:gd name="connsiteY2" fmla="*/ 139372 h 141839"/>
              <a:gd name="connsiteX3" fmla="*/ 2976 w 628329"/>
              <a:gd name="connsiteY3" fmla="*/ 139372 h 141839"/>
              <a:gd name="connsiteX4" fmla="*/ 8980 w 628329"/>
              <a:gd name="connsiteY4" fmla="*/ 136906 h 141839"/>
              <a:gd name="connsiteX5" fmla="*/ 14958 w 628329"/>
              <a:gd name="connsiteY5" fmla="*/ 134439 h 141839"/>
              <a:gd name="connsiteX6" fmla="*/ 20936 w 628329"/>
              <a:gd name="connsiteY6" fmla="*/ 129711 h 141839"/>
              <a:gd name="connsiteX7" fmla="*/ 29917 w 628329"/>
              <a:gd name="connsiteY7" fmla="*/ 127244 h 141839"/>
              <a:gd name="connsiteX8" fmla="*/ 41874 w 628329"/>
              <a:gd name="connsiteY8" fmla="*/ 122310 h 141839"/>
              <a:gd name="connsiteX9" fmla="*/ 50854 w 628329"/>
              <a:gd name="connsiteY9" fmla="*/ 117377 h 141839"/>
              <a:gd name="connsiteX10" fmla="*/ 59835 w 628329"/>
              <a:gd name="connsiteY10" fmla="*/ 114910 h 141839"/>
              <a:gd name="connsiteX11" fmla="*/ 65813 w 628329"/>
              <a:gd name="connsiteY11" fmla="*/ 112443 h 141839"/>
              <a:gd name="connsiteX12" fmla="*/ 74793 w 628329"/>
              <a:gd name="connsiteY12" fmla="*/ 109977 h 141839"/>
              <a:gd name="connsiteX13" fmla="*/ 80772 w 628329"/>
              <a:gd name="connsiteY13" fmla="*/ 107715 h 141839"/>
              <a:gd name="connsiteX14" fmla="*/ 89752 w 628329"/>
              <a:gd name="connsiteY14" fmla="*/ 105249 h 141839"/>
              <a:gd name="connsiteX15" fmla="*/ 95731 w 628329"/>
              <a:gd name="connsiteY15" fmla="*/ 100315 h 141839"/>
              <a:gd name="connsiteX16" fmla="*/ 104711 w 628329"/>
              <a:gd name="connsiteY16" fmla="*/ 97848 h 141839"/>
              <a:gd name="connsiteX17" fmla="*/ 110690 w 628329"/>
              <a:gd name="connsiteY17" fmla="*/ 95381 h 141839"/>
              <a:gd name="connsiteX18" fmla="*/ 122671 w 628329"/>
              <a:gd name="connsiteY18" fmla="*/ 92915 h 141839"/>
              <a:gd name="connsiteX19" fmla="*/ 131652 w 628329"/>
              <a:gd name="connsiteY19" fmla="*/ 87981 h 141839"/>
              <a:gd name="connsiteX20" fmla="*/ 140632 w 628329"/>
              <a:gd name="connsiteY20" fmla="*/ 85720 h 141839"/>
              <a:gd name="connsiteX21" fmla="*/ 149587 w 628329"/>
              <a:gd name="connsiteY21" fmla="*/ 83253 h 141839"/>
              <a:gd name="connsiteX22" fmla="*/ 158567 w 628329"/>
              <a:gd name="connsiteY22" fmla="*/ 80786 h 141839"/>
              <a:gd name="connsiteX23" fmla="*/ 170550 w 628329"/>
              <a:gd name="connsiteY23" fmla="*/ 75853 h 141839"/>
              <a:gd name="connsiteX24" fmla="*/ 179505 w 628329"/>
              <a:gd name="connsiteY24" fmla="*/ 73386 h 141839"/>
              <a:gd name="connsiteX25" fmla="*/ 188485 w 628329"/>
              <a:gd name="connsiteY25" fmla="*/ 70919 h 141839"/>
              <a:gd name="connsiteX26" fmla="*/ 200467 w 628329"/>
              <a:gd name="connsiteY26" fmla="*/ 68452 h 141839"/>
              <a:gd name="connsiteX27" fmla="*/ 212425 w 628329"/>
              <a:gd name="connsiteY27" fmla="*/ 63724 h 141839"/>
              <a:gd name="connsiteX28" fmla="*/ 224407 w 628329"/>
              <a:gd name="connsiteY28" fmla="*/ 61258 h 141839"/>
              <a:gd name="connsiteX29" fmla="*/ 233387 w 628329"/>
              <a:gd name="connsiteY29" fmla="*/ 56324 h 141839"/>
              <a:gd name="connsiteX30" fmla="*/ 245343 w 628329"/>
              <a:gd name="connsiteY30" fmla="*/ 53857 h 141839"/>
              <a:gd name="connsiteX31" fmla="*/ 257301 w 628329"/>
              <a:gd name="connsiteY31" fmla="*/ 51391 h 141839"/>
              <a:gd name="connsiteX32" fmla="*/ 269283 w 628329"/>
              <a:gd name="connsiteY32" fmla="*/ 46457 h 141839"/>
              <a:gd name="connsiteX33" fmla="*/ 281240 w 628329"/>
              <a:gd name="connsiteY33" fmla="*/ 43990 h 141839"/>
              <a:gd name="connsiteX34" fmla="*/ 293222 w 628329"/>
              <a:gd name="connsiteY34" fmla="*/ 41729 h 141839"/>
              <a:gd name="connsiteX35" fmla="*/ 305179 w 628329"/>
              <a:gd name="connsiteY35" fmla="*/ 39262 h 141839"/>
              <a:gd name="connsiteX36" fmla="*/ 317161 w 628329"/>
              <a:gd name="connsiteY36" fmla="*/ 34329 h 141839"/>
              <a:gd name="connsiteX37" fmla="*/ 329118 w 628329"/>
              <a:gd name="connsiteY37" fmla="*/ 31862 h 141839"/>
              <a:gd name="connsiteX38" fmla="*/ 344077 w 628329"/>
              <a:gd name="connsiteY38" fmla="*/ 29395 h 141839"/>
              <a:gd name="connsiteX39" fmla="*/ 356059 w 628329"/>
              <a:gd name="connsiteY39" fmla="*/ 26928 h 141839"/>
              <a:gd name="connsiteX40" fmla="*/ 368016 w 628329"/>
              <a:gd name="connsiteY40" fmla="*/ 24462 h 141839"/>
              <a:gd name="connsiteX41" fmla="*/ 379998 w 628329"/>
              <a:gd name="connsiteY41" fmla="*/ 21995 h 141839"/>
              <a:gd name="connsiteX42" fmla="*/ 394957 w 628329"/>
              <a:gd name="connsiteY42" fmla="*/ 19734 h 141839"/>
              <a:gd name="connsiteX43" fmla="*/ 406913 w 628329"/>
              <a:gd name="connsiteY43" fmla="*/ 17267 h 141839"/>
              <a:gd name="connsiteX44" fmla="*/ 421873 w 628329"/>
              <a:gd name="connsiteY44" fmla="*/ 14800 h 141839"/>
              <a:gd name="connsiteX45" fmla="*/ 433844 w 628329"/>
              <a:gd name="connsiteY45" fmla="*/ 12333 h 141839"/>
              <a:gd name="connsiteX46" fmla="*/ 448803 w 628329"/>
              <a:gd name="connsiteY46" fmla="*/ 9867 h 141839"/>
              <a:gd name="connsiteX47" fmla="*/ 460773 w 628329"/>
              <a:gd name="connsiteY47" fmla="*/ 7400 h 141839"/>
              <a:gd name="connsiteX48" fmla="*/ 472740 w 628329"/>
              <a:gd name="connsiteY48" fmla="*/ 4933 h 141839"/>
              <a:gd name="connsiteX49" fmla="*/ 484709 w 628329"/>
              <a:gd name="connsiteY49" fmla="*/ 4933 h 141839"/>
              <a:gd name="connsiteX50" fmla="*/ 499668 w 628329"/>
              <a:gd name="connsiteY50" fmla="*/ 2466 h 141839"/>
              <a:gd name="connsiteX51" fmla="*/ 514630 w 628329"/>
              <a:gd name="connsiteY51" fmla="*/ 2466 h 141839"/>
              <a:gd name="connsiteX52" fmla="*/ 526597 w 628329"/>
              <a:gd name="connsiteY52" fmla="*/ 0 h 141839"/>
              <a:gd name="connsiteX53" fmla="*/ 541558 w 628329"/>
              <a:gd name="connsiteY53" fmla="*/ 0 h 141839"/>
              <a:gd name="connsiteX54" fmla="*/ 553528 w 628329"/>
              <a:gd name="connsiteY54" fmla="*/ 0 h 141839"/>
              <a:gd name="connsiteX55" fmla="*/ 565494 w 628329"/>
              <a:gd name="connsiteY55" fmla="*/ 0 h 141839"/>
              <a:gd name="connsiteX56" fmla="*/ 580456 w 628329"/>
              <a:gd name="connsiteY56" fmla="*/ 0 h 141839"/>
              <a:gd name="connsiteX57" fmla="*/ 592423 w 628329"/>
              <a:gd name="connsiteY57" fmla="*/ 0 h 141839"/>
              <a:gd name="connsiteX58" fmla="*/ 628329 w 628329"/>
              <a:gd name="connsiteY58" fmla="*/ 75853 h 141839"/>
              <a:gd name="connsiteX59" fmla="*/ 628329 w 628329"/>
              <a:gd name="connsiteY59" fmla="*/ 141839 h 1418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</a:cxnLst>
            <a:rect l="l" t="t" r="r" b="b"/>
            <a:pathLst>
              <a:path w="628329" h="141839">
                <a:moveTo>
                  <a:pt x="628329" y="141839"/>
                </a:moveTo>
                <a:lnTo>
                  <a:pt x="0" y="141839"/>
                </a:lnTo>
                <a:lnTo>
                  <a:pt x="0" y="139372"/>
                </a:lnTo>
                <a:lnTo>
                  <a:pt x="2976" y="139372"/>
                </a:lnTo>
                <a:lnTo>
                  <a:pt x="8980" y="136906"/>
                </a:lnTo>
                <a:lnTo>
                  <a:pt x="14958" y="134439"/>
                </a:lnTo>
                <a:lnTo>
                  <a:pt x="20936" y="129711"/>
                </a:lnTo>
                <a:lnTo>
                  <a:pt x="29917" y="127244"/>
                </a:lnTo>
                <a:lnTo>
                  <a:pt x="41874" y="122310"/>
                </a:lnTo>
                <a:lnTo>
                  <a:pt x="50854" y="117377"/>
                </a:lnTo>
                <a:lnTo>
                  <a:pt x="59835" y="114910"/>
                </a:lnTo>
                <a:lnTo>
                  <a:pt x="65813" y="112443"/>
                </a:lnTo>
                <a:lnTo>
                  <a:pt x="74793" y="109977"/>
                </a:lnTo>
                <a:lnTo>
                  <a:pt x="80772" y="107715"/>
                </a:lnTo>
                <a:lnTo>
                  <a:pt x="89752" y="105249"/>
                </a:lnTo>
                <a:lnTo>
                  <a:pt x="95731" y="100315"/>
                </a:lnTo>
                <a:lnTo>
                  <a:pt x="104711" y="97848"/>
                </a:lnTo>
                <a:lnTo>
                  <a:pt x="110690" y="95381"/>
                </a:lnTo>
                <a:lnTo>
                  <a:pt x="122671" y="92915"/>
                </a:lnTo>
                <a:lnTo>
                  <a:pt x="131652" y="87981"/>
                </a:lnTo>
                <a:lnTo>
                  <a:pt x="140632" y="85720"/>
                </a:lnTo>
                <a:lnTo>
                  <a:pt x="149587" y="83253"/>
                </a:lnTo>
                <a:lnTo>
                  <a:pt x="158567" y="80786"/>
                </a:lnTo>
                <a:lnTo>
                  <a:pt x="170550" y="75853"/>
                </a:lnTo>
                <a:lnTo>
                  <a:pt x="179505" y="73386"/>
                </a:lnTo>
                <a:lnTo>
                  <a:pt x="188485" y="70919"/>
                </a:lnTo>
                <a:lnTo>
                  <a:pt x="200467" y="68452"/>
                </a:lnTo>
                <a:lnTo>
                  <a:pt x="212425" y="63724"/>
                </a:lnTo>
                <a:lnTo>
                  <a:pt x="224407" y="61258"/>
                </a:lnTo>
                <a:lnTo>
                  <a:pt x="233387" y="56324"/>
                </a:lnTo>
                <a:lnTo>
                  <a:pt x="245343" y="53857"/>
                </a:lnTo>
                <a:lnTo>
                  <a:pt x="257301" y="51391"/>
                </a:lnTo>
                <a:lnTo>
                  <a:pt x="269283" y="46457"/>
                </a:lnTo>
                <a:lnTo>
                  <a:pt x="281240" y="43990"/>
                </a:lnTo>
                <a:lnTo>
                  <a:pt x="293222" y="41729"/>
                </a:lnTo>
                <a:lnTo>
                  <a:pt x="305179" y="39262"/>
                </a:lnTo>
                <a:lnTo>
                  <a:pt x="317161" y="34329"/>
                </a:lnTo>
                <a:lnTo>
                  <a:pt x="329118" y="31862"/>
                </a:lnTo>
                <a:lnTo>
                  <a:pt x="344077" y="29395"/>
                </a:lnTo>
                <a:lnTo>
                  <a:pt x="356059" y="26928"/>
                </a:lnTo>
                <a:lnTo>
                  <a:pt x="368016" y="24462"/>
                </a:lnTo>
                <a:lnTo>
                  <a:pt x="379998" y="21995"/>
                </a:lnTo>
                <a:lnTo>
                  <a:pt x="394957" y="19734"/>
                </a:lnTo>
                <a:lnTo>
                  <a:pt x="406913" y="17267"/>
                </a:lnTo>
                <a:lnTo>
                  <a:pt x="421873" y="14800"/>
                </a:lnTo>
                <a:lnTo>
                  <a:pt x="433844" y="12333"/>
                </a:lnTo>
                <a:lnTo>
                  <a:pt x="448803" y="9867"/>
                </a:lnTo>
                <a:lnTo>
                  <a:pt x="460773" y="7400"/>
                </a:lnTo>
                <a:lnTo>
                  <a:pt x="472740" y="4933"/>
                </a:lnTo>
                <a:lnTo>
                  <a:pt x="484709" y="4933"/>
                </a:lnTo>
                <a:lnTo>
                  <a:pt x="499668" y="2466"/>
                </a:lnTo>
                <a:lnTo>
                  <a:pt x="514630" y="2466"/>
                </a:lnTo>
                <a:lnTo>
                  <a:pt x="526597" y="0"/>
                </a:lnTo>
                <a:lnTo>
                  <a:pt x="541558" y="0"/>
                </a:lnTo>
                <a:lnTo>
                  <a:pt x="553528" y="0"/>
                </a:lnTo>
                <a:lnTo>
                  <a:pt x="565494" y="0"/>
                </a:lnTo>
                <a:lnTo>
                  <a:pt x="580456" y="0"/>
                </a:lnTo>
                <a:lnTo>
                  <a:pt x="592423" y="0"/>
                </a:lnTo>
                <a:lnTo>
                  <a:pt x="628329" y="75853"/>
                </a:lnTo>
                <a:lnTo>
                  <a:pt x="628329" y="14183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8731" y="3019249"/>
            <a:ext cx="308181" cy="21993"/>
          </a:xfrm>
          <a:custGeom>
            <a:avLst/>
            <a:gdLst>
              <a:gd name="connsiteX0" fmla="*/ 0 w 308181"/>
              <a:gd name="connsiteY0" fmla="*/ 10996 h 21993"/>
              <a:gd name="connsiteX1" fmla="*/ 308181 w 308181"/>
              <a:gd name="connsiteY1" fmla="*/ 10996 h 219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08181" h="21993">
                <a:moveTo>
                  <a:pt x="0" y="10996"/>
                </a:moveTo>
                <a:lnTo>
                  <a:pt x="308181" y="10996"/>
                </a:lnTo>
              </a:path>
            </a:pathLst>
          </a:custGeom>
          <a:ln w="254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47104" y="3236714"/>
            <a:ext cx="329119" cy="19548"/>
          </a:xfrm>
          <a:custGeom>
            <a:avLst/>
            <a:gdLst>
              <a:gd name="connsiteX0" fmla="*/ 0 w 329119"/>
              <a:gd name="connsiteY0" fmla="*/ 9774 h 19548"/>
              <a:gd name="connsiteX1" fmla="*/ 329119 w 329119"/>
              <a:gd name="connsiteY1" fmla="*/ 9774 h 195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29119" h="19548">
                <a:moveTo>
                  <a:pt x="0" y="9774"/>
                </a:moveTo>
                <a:lnTo>
                  <a:pt x="329119" y="9774"/>
                </a:lnTo>
              </a:path>
            </a:pathLst>
          </a:custGeom>
          <a:ln w="254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10715" y="3454249"/>
            <a:ext cx="478732" cy="24435"/>
          </a:xfrm>
          <a:custGeom>
            <a:avLst/>
            <a:gdLst>
              <a:gd name="connsiteX0" fmla="*/ 0 w 478732"/>
              <a:gd name="connsiteY0" fmla="*/ 12217 h 24435"/>
              <a:gd name="connsiteX1" fmla="*/ 478732 w 478732"/>
              <a:gd name="connsiteY1" fmla="*/ 12217 h 24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78732" h="24435">
                <a:moveTo>
                  <a:pt x="0" y="12217"/>
                </a:moveTo>
                <a:lnTo>
                  <a:pt x="478732" y="12217"/>
                </a:lnTo>
              </a:path>
            </a:pathLst>
          </a:custGeom>
          <a:ln w="254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6061" y="3669270"/>
            <a:ext cx="502670" cy="24435"/>
          </a:xfrm>
          <a:custGeom>
            <a:avLst/>
            <a:gdLst>
              <a:gd name="connsiteX0" fmla="*/ 0 w 502670"/>
              <a:gd name="connsiteY0" fmla="*/ 12217 h 24435"/>
              <a:gd name="connsiteX1" fmla="*/ 502670 w 502670"/>
              <a:gd name="connsiteY1" fmla="*/ 12217 h 24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2670" h="24435">
                <a:moveTo>
                  <a:pt x="0" y="12217"/>
                </a:moveTo>
                <a:lnTo>
                  <a:pt x="502670" y="12217"/>
                </a:lnTo>
              </a:path>
            </a:pathLst>
          </a:custGeom>
          <a:ln w="254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83306" y="3886757"/>
            <a:ext cx="493690" cy="24435"/>
          </a:xfrm>
          <a:custGeom>
            <a:avLst/>
            <a:gdLst>
              <a:gd name="connsiteX0" fmla="*/ 0 w 493690"/>
              <a:gd name="connsiteY0" fmla="*/ 12217 h 24435"/>
              <a:gd name="connsiteX1" fmla="*/ 493690 w 493690"/>
              <a:gd name="connsiteY1" fmla="*/ 12217 h 24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93690" h="24435">
                <a:moveTo>
                  <a:pt x="0" y="12217"/>
                </a:moveTo>
                <a:lnTo>
                  <a:pt x="493690" y="12217"/>
                </a:lnTo>
              </a:path>
            </a:pathLst>
          </a:custGeom>
          <a:ln w="254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0716" y="4104255"/>
            <a:ext cx="562506" cy="34209"/>
          </a:xfrm>
          <a:custGeom>
            <a:avLst/>
            <a:gdLst>
              <a:gd name="connsiteX0" fmla="*/ 0 w 562506"/>
              <a:gd name="connsiteY0" fmla="*/ 17105 h 34209"/>
              <a:gd name="connsiteX1" fmla="*/ 562506 w 562506"/>
              <a:gd name="connsiteY1" fmla="*/ 17105 h 342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62506" h="34209">
                <a:moveTo>
                  <a:pt x="0" y="17105"/>
                </a:moveTo>
                <a:lnTo>
                  <a:pt x="562506" y="17105"/>
                </a:lnTo>
              </a:path>
            </a:pathLst>
          </a:custGeom>
          <a:ln w="381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90108" y="4331511"/>
            <a:ext cx="592424" cy="39098"/>
          </a:xfrm>
          <a:custGeom>
            <a:avLst/>
            <a:gdLst>
              <a:gd name="connsiteX0" fmla="*/ 0 w 592424"/>
              <a:gd name="connsiteY0" fmla="*/ 19549 h 39098"/>
              <a:gd name="connsiteX1" fmla="*/ 592424 w 592424"/>
              <a:gd name="connsiteY1" fmla="*/ 19549 h 390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2424" h="39098">
                <a:moveTo>
                  <a:pt x="0" y="19549"/>
                </a:moveTo>
                <a:lnTo>
                  <a:pt x="592424" y="19549"/>
                </a:lnTo>
              </a:path>
            </a:pathLst>
          </a:custGeom>
          <a:ln w="50800">
            <a:solidFill>
              <a:srgbClr val="cc804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86476" y="3527609"/>
            <a:ext cx="927546" cy="180691"/>
          </a:xfrm>
          <a:custGeom>
            <a:avLst/>
            <a:gdLst>
              <a:gd name="connsiteX0" fmla="*/ 0 w 927546"/>
              <a:gd name="connsiteY0" fmla="*/ 180691 h 180691"/>
              <a:gd name="connsiteX1" fmla="*/ 927546 w 927546"/>
              <a:gd name="connsiteY1" fmla="*/ 180691 h 180691"/>
              <a:gd name="connsiteX2" fmla="*/ 927546 w 927546"/>
              <a:gd name="connsiteY2" fmla="*/ 180691 h 180691"/>
              <a:gd name="connsiteX3" fmla="*/ 924569 w 927546"/>
              <a:gd name="connsiteY3" fmla="*/ 178430 h 180691"/>
              <a:gd name="connsiteX4" fmla="*/ 918566 w 927546"/>
              <a:gd name="connsiteY4" fmla="*/ 175963 h 180691"/>
              <a:gd name="connsiteX5" fmla="*/ 909585 w 927546"/>
              <a:gd name="connsiteY5" fmla="*/ 173496 h 180691"/>
              <a:gd name="connsiteX6" fmla="*/ 906609 w 927546"/>
              <a:gd name="connsiteY6" fmla="*/ 171030 h 180691"/>
              <a:gd name="connsiteX7" fmla="*/ 900631 w 927546"/>
              <a:gd name="connsiteY7" fmla="*/ 168563 h 180691"/>
              <a:gd name="connsiteX8" fmla="*/ 894626 w 927546"/>
              <a:gd name="connsiteY8" fmla="*/ 166096 h 180691"/>
              <a:gd name="connsiteX9" fmla="*/ 888648 w 927546"/>
              <a:gd name="connsiteY9" fmla="*/ 163629 h 180691"/>
              <a:gd name="connsiteX10" fmla="*/ 882670 w 927546"/>
              <a:gd name="connsiteY10" fmla="*/ 161163 h 180691"/>
              <a:gd name="connsiteX11" fmla="*/ 873690 w 927546"/>
              <a:gd name="connsiteY11" fmla="*/ 158696 h 180691"/>
              <a:gd name="connsiteX12" fmla="*/ 867711 w 927546"/>
              <a:gd name="connsiteY12" fmla="*/ 156435 h 180691"/>
              <a:gd name="connsiteX13" fmla="*/ 855729 w 927546"/>
              <a:gd name="connsiteY13" fmla="*/ 153968 h 180691"/>
              <a:gd name="connsiteX14" fmla="*/ 849750 w 927546"/>
              <a:gd name="connsiteY14" fmla="*/ 149034 h 180691"/>
              <a:gd name="connsiteX15" fmla="*/ 840770 w 927546"/>
              <a:gd name="connsiteY15" fmla="*/ 146567 h 180691"/>
              <a:gd name="connsiteX16" fmla="*/ 831815 w 927546"/>
              <a:gd name="connsiteY16" fmla="*/ 141634 h 180691"/>
              <a:gd name="connsiteX17" fmla="*/ 819832 w 927546"/>
              <a:gd name="connsiteY17" fmla="*/ 139167 h 180691"/>
              <a:gd name="connsiteX18" fmla="*/ 810852 w 927546"/>
              <a:gd name="connsiteY18" fmla="*/ 134439 h 180691"/>
              <a:gd name="connsiteX19" fmla="*/ 798896 w 927546"/>
              <a:gd name="connsiteY19" fmla="*/ 131972 h 180691"/>
              <a:gd name="connsiteX20" fmla="*/ 786913 w 927546"/>
              <a:gd name="connsiteY20" fmla="*/ 127039 h 180691"/>
              <a:gd name="connsiteX21" fmla="*/ 774956 w 927546"/>
              <a:gd name="connsiteY21" fmla="*/ 124572 h 180691"/>
              <a:gd name="connsiteX22" fmla="*/ 762974 w 927546"/>
              <a:gd name="connsiteY22" fmla="*/ 119638 h 180691"/>
              <a:gd name="connsiteX23" fmla="*/ 751017 w 927546"/>
              <a:gd name="connsiteY23" fmla="*/ 114705 h 180691"/>
              <a:gd name="connsiteX24" fmla="*/ 739061 w 927546"/>
              <a:gd name="connsiteY24" fmla="*/ 112444 h 180691"/>
              <a:gd name="connsiteX25" fmla="*/ 724076 w 927546"/>
              <a:gd name="connsiteY25" fmla="*/ 107510 h 180691"/>
              <a:gd name="connsiteX26" fmla="*/ 712120 w 927546"/>
              <a:gd name="connsiteY26" fmla="*/ 102577 h 180691"/>
              <a:gd name="connsiteX27" fmla="*/ 697161 w 927546"/>
              <a:gd name="connsiteY27" fmla="*/ 100110 h 180691"/>
              <a:gd name="connsiteX28" fmla="*/ 682201 w 927546"/>
              <a:gd name="connsiteY28" fmla="*/ 95176 h 180691"/>
              <a:gd name="connsiteX29" fmla="*/ 667242 w 927546"/>
              <a:gd name="connsiteY29" fmla="*/ 92709 h 180691"/>
              <a:gd name="connsiteX30" fmla="*/ 655261 w 927546"/>
              <a:gd name="connsiteY30" fmla="*/ 87981 h 180691"/>
              <a:gd name="connsiteX31" fmla="*/ 640302 w 927546"/>
              <a:gd name="connsiteY31" fmla="*/ 83048 h 180691"/>
              <a:gd name="connsiteX32" fmla="*/ 622366 w 927546"/>
              <a:gd name="connsiteY32" fmla="*/ 78114 h 180691"/>
              <a:gd name="connsiteX33" fmla="*/ 607407 w 927546"/>
              <a:gd name="connsiteY33" fmla="*/ 75648 h 180691"/>
              <a:gd name="connsiteX34" fmla="*/ 592449 w 927546"/>
              <a:gd name="connsiteY34" fmla="*/ 70920 h 180691"/>
              <a:gd name="connsiteX35" fmla="*/ 577415 w 927546"/>
              <a:gd name="connsiteY35" fmla="*/ 65986 h 180691"/>
              <a:gd name="connsiteX36" fmla="*/ 559504 w 927546"/>
              <a:gd name="connsiteY36" fmla="*/ 61052 h 180691"/>
              <a:gd name="connsiteX37" fmla="*/ 544621 w 927546"/>
              <a:gd name="connsiteY37" fmla="*/ 58586 h 180691"/>
              <a:gd name="connsiteX38" fmla="*/ 526711 w 927546"/>
              <a:gd name="connsiteY38" fmla="*/ 53652 h 180691"/>
              <a:gd name="connsiteX39" fmla="*/ 508548 w 927546"/>
              <a:gd name="connsiteY39" fmla="*/ 48924 h 180691"/>
              <a:gd name="connsiteX40" fmla="*/ 493665 w 927546"/>
              <a:gd name="connsiteY40" fmla="*/ 46458 h 180691"/>
              <a:gd name="connsiteX41" fmla="*/ 475755 w 927546"/>
              <a:gd name="connsiteY41" fmla="*/ 43991 h 180691"/>
              <a:gd name="connsiteX42" fmla="*/ 457845 w 927546"/>
              <a:gd name="connsiteY42" fmla="*/ 39057 h 180691"/>
              <a:gd name="connsiteX43" fmla="*/ 439935 w 927546"/>
              <a:gd name="connsiteY43" fmla="*/ 34123 h 180691"/>
              <a:gd name="connsiteX44" fmla="*/ 421772 w 927546"/>
              <a:gd name="connsiteY44" fmla="*/ 31656 h 180691"/>
              <a:gd name="connsiteX45" fmla="*/ 403862 w 927546"/>
              <a:gd name="connsiteY45" fmla="*/ 29190 h 180691"/>
              <a:gd name="connsiteX46" fmla="*/ 385952 w 927546"/>
              <a:gd name="connsiteY46" fmla="*/ 26928 h 180691"/>
              <a:gd name="connsiteX47" fmla="*/ 368041 w 927546"/>
              <a:gd name="connsiteY47" fmla="*/ 21995 h 180691"/>
              <a:gd name="connsiteX48" fmla="*/ 350132 w 927546"/>
              <a:gd name="connsiteY48" fmla="*/ 19528 h 180691"/>
              <a:gd name="connsiteX49" fmla="*/ 332221 w 927546"/>
              <a:gd name="connsiteY49" fmla="*/ 17062 h 180691"/>
              <a:gd name="connsiteX50" fmla="*/ 311284 w 927546"/>
              <a:gd name="connsiteY50" fmla="*/ 14595 h 180691"/>
              <a:gd name="connsiteX51" fmla="*/ 293122 w 927546"/>
              <a:gd name="connsiteY51" fmla="*/ 12128 h 180691"/>
              <a:gd name="connsiteX52" fmla="*/ 275211 w 927546"/>
              <a:gd name="connsiteY52" fmla="*/ 9661 h 180691"/>
              <a:gd name="connsiteX53" fmla="*/ 254274 w 927546"/>
              <a:gd name="connsiteY53" fmla="*/ 7194 h 180691"/>
              <a:gd name="connsiteX54" fmla="*/ 236364 w 927546"/>
              <a:gd name="connsiteY54" fmla="*/ 4933 h 180691"/>
              <a:gd name="connsiteX55" fmla="*/ 215427 w 927546"/>
              <a:gd name="connsiteY55" fmla="*/ 4933 h 180691"/>
              <a:gd name="connsiteX56" fmla="*/ 197516 w 927546"/>
              <a:gd name="connsiteY56" fmla="*/ 2466 h 180691"/>
              <a:gd name="connsiteX57" fmla="*/ 179606 w 927546"/>
              <a:gd name="connsiteY57" fmla="*/ 2466 h 180691"/>
              <a:gd name="connsiteX58" fmla="*/ 158669 w 927546"/>
              <a:gd name="connsiteY58" fmla="*/ 0 h 180691"/>
              <a:gd name="connsiteX59" fmla="*/ 140759 w 927546"/>
              <a:gd name="connsiteY59" fmla="*/ 0 h 180691"/>
              <a:gd name="connsiteX60" fmla="*/ 122597 w 927546"/>
              <a:gd name="connsiteY60" fmla="*/ 0 h 180691"/>
              <a:gd name="connsiteX61" fmla="*/ 101659 w 927546"/>
              <a:gd name="connsiteY61" fmla="*/ 0 h 180691"/>
              <a:gd name="connsiteX62" fmla="*/ 35821 w 927546"/>
              <a:gd name="connsiteY62" fmla="*/ 95176 h 180691"/>
              <a:gd name="connsiteX63" fmla="*/ 0 w 927546"/>
              <a:gd name="connsiteY63" fmla="*/ 180691 h 1806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927546" h="180691">
                <a:moveTo>
                  <a:pt x="0" y="180691"/>
                </a:moveTo>
                <a:lnTo>
                  <a:pt x="927546" y="180691"/>
                </a:lnTo>
                <a:lnTo>
                  <a:pt x="927546" y="180691"/>
                </a:lnTo>
                <a:lnTo>
                  <a:pt x="924569" y="178430"/>
                </a:lnTo>
                <a:lnTo>
                  <a:pt x="918566" y="175963"/>
                </a:lnTo>
                <a:lnTo>
                  <a:pt x="909585" y="173496"/>
                </a:lnTo>
                <a:lnTo>
                  <a:pt x="906609" y="171030"/>
                </a:lnTo>
                <a:lnTo>
                  <a:pt x="900631" y="168563"/>
                </a:lnTo>
                <a:lnTo>
                  <a:pt x="894626" y="166096"/>
                </a:lnTo>
                <a:lnTo>
                  <a:pt x="888648" y="163629"/>
                </a:lnTo>
                <a:lnTo>
                  <a:pt x="882670" y="161163"/>
                </a:lnTo>
                <a:lnTo>
                  <a:pt x="873690" y="158696"/>
                </a:lnTo>
                <a:lnTo>
                  <a:pt x="867711" y="156435"/>
                </a:lnTo>
                <a:lnTo>
                  <a:pt x="855729" y="153968"/>
                </a:lnTo>
                <a:lnTo>
                  <a:pt x="849750" y="149034"/>
                </a:lnTo>
                <a:lnTo>
                  <a:pt x="840770" y="146567"/>
                </a:lnTo>
                <a:lnTo>
                  <a:pt x="831815" y="141634"/>
                </a:lnTo>
                <a:lnTo>
                  <a:pt x="819832" y="139167"/>
                </a:lnTo>
                <a:lnTo>
                  <a:pt x="810852" y="134439"/>
                </a:lnTo>
                <a:lnTo>
                  <a:pt x="798896" y="131972"/>
                </a:lnTo>
                <a:lnTo>
                  <a:pt x="786913" y="127039"/>
                </a:lnTo>
                <a:lnTo>
                  <a:pt x="774956" y="124572"/>
                </a:lnTo>
                <a:lnTo>
                  <a:pt x="762974" y="119638"/>
                </a:lnTo>
                <a:lnTo>
                  <a:pt x="751017" y="114705"/>
                </a:lnTo>
                <a:lnTo>
                  <a:pt x="739061" y="112444"/>
                </a:lnTo>
                <a:lnTo>
                  <a:pt x="724076" y="107510"/>
                </a:lnTo>
                <a:lnTo>
                  <a:pt x="712120" y="102577"/>
                </a:lnTo>
                <a:lnTo>
                  <a:pt x="697161" y="100110"/>
                </a:lnTo>
                <a:lnTo>
                  <a:pt x="682201" y="95176"/>
                </a:lnTo>
                <a:lnTo>
                  <a:pt x="667242" y="92709"/>
                </a:lnTo>
                <a:lnTo>
                  <a:pt x="655261" y="87981"/>
                </a:lnTo>
                <a:lnTo>
                  <a:pt x="640302" y="83048"/>
                </a:lnTo>
                <a:lnTo>
                  <a:pt x="622366" y="78114"/>
                </a:lnTo>
                <a:lnTo>
                  <a:pt x="607407" y="75648"/>
                </a:lnTo>
                <a:lnTo>
                  <a:pt x="592449" y="70920"/>
                </a:lnTo>
                <a:lnTo>
                  <a:pt x="577415" y="65986"/>
                </a:lnTo>
                <a:lnTo>
                  <a:pt x="559504" y="61052"/>
                </a:lnTo>
                <a:lnTo>
                  <a:pt x="544621" y="58586"/>
                </a:lnTo>
                <a:lnTo>
                  <a:pt x="526711" y="53652"/>
                </a:lnTo>
                <a:lnTo>
                  <a:pt x="508548" y="48924"/>
                </a:lnTo>
                <a:lnTo>
                  <a:pt x="493665" y="46458"/>
                </a:lnTo>
                <a:lnTo>
                  <a:pt x="475755" y="43991"/>
                </a:lnTo>
                <a:lnTo>
                  <a:pt x="457845" y="39057"/>
                </a:lnTo>
                <a:lnTo>
                  <a:pt x="439935" y="34123"/>
                </a:lnTo>
                <a:lnTo>
                  <a:pt x="421772" y="31656"/>
                </a:lnTo>
                <a:lnTo>
                  <a:pt x="403862" y="29190"/>
                </a:lnTo>
                <a:lnTo>
                  <a:pt x="385952" y="26928"/>
                </a:lnTo>
                <a:lnTo>
                  <a:pt x="368041" y="21995"/>
                </a:lnTo>
                <a:lnTo>
                  <a:pt x="350132" y="19528"/>
                </a:lnTo>
                <a:lnTo>
                  <a:pt x="332221" y="17062"/>
                </a:lnTo>
                <a:lnTo>
                  <a:pt x="311284" y="14595"/>
                </a:lnTo>
                <a:lnTo>
                  <a:pt x="293122" y="12128"/>
                </a:lnTo>
                <a:lnTo>
                  <a:pt x="275211" y="9661"/>
                </a:lnTo>
                <a:lnTo>
                  <a:pt x="254274" y="7194"/>
                </a:lnTo>
                <a:lnTo>
                  <a:pt x="236364" y="4933"/>
                </a:lnTo>
                <a:lnTo>
                  <a:pt x="215427" y="4933"/>
                </a:lnTo>
                <a:lnTo>
                  <a:pt x="197516" y="2466"/>
                </a:lnTo>
                <a:lnTo>
                  <a:pt x="179606" y="2466"/>
                </a:lnTo>
                <a:lnTo>
                  <a:pt x="158669" y="0"/>
                </a:lnTo>
                <a:lnTo>
                  <a:pt x="140759" y="0"/>
                </a:lnTo>
                <a:lnTo>
                  <a:pt x="122597" y="0"/>
                </a:lnTo>
                <a:lnTo>
                  <a:pt x="101659" y="0"/>
                </a:lnTo>
                <a:lnTo>
                  <a:pt x="35821" y="95176"/>
                </a:lnTo>
                <a:lnTo>
                  <a:pt x="0" y="180691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4020" y="4654063"/>
            <a:ext cx="957464" cy="178389"/>
          </a:xfrm>
          <a:custGeom>
            <a:avLst/>
            <a:gdLst>
              <a:gd name="connsiteX0" fmla="*/ 748015 w 957464"/>
              <a:gd name="connsiteY0" fmla="*/ 178389 h 178389"/>
              <a:gd name="connsiteX1" fmla="*/ 0 w 957464"/>
              <a:gd name="connsiteY1" fmla="*/ 178389 h 178389"/>
              <a:gd name="connsiteX2" fmla="*/ 2976 w 957464"/>
              <a:gd name="connsiteY2" fmla="*/ 178389 h 178389"/>
              <a:gd name="connsiteX3" fmla="*/ 5978 w 957464"/>
              <a:gd name="connsiteY3" fmla="*/ 175942 h 178389"/>
              <a:gd name="connsiteX4" fmla="*/ 11957 w 957464"/>
              <a:gd name="connsiteY4" fmla="*/ 173496 h 178389"/>
              <a:gd name="connsiteX5" fmla="*/ 17935 w 957464"/>
              <a:gd name="connsiteY5" fmla="*/ 171050 h 178389"/>
              <a:gd name="connsiteX6" fmla="*/ 23939 w 957464"/>
              <a:gd name="connsiteY6" fmla="*/ 168604 h 178389"/>
              <a:gd name="connsiteX7" fmla="*/ 26916 w 957464"/>
              <a:gd name="connsiteY7" fmla="*/ 166158 h 178389"/>
              <a:gd name="connsiteX8" fmla="*/ 32894 w 957464"/>
              <a:gd name="connsiteY8" fmla="*/ 163732 h 178389"/>
              <a:gd name="connsiteX9" fmla="*/ 38898 w 957464"/>
              <a:gd name="connsiteY9" fmla="*/ 161285 h 178389"/>
              <a:gd name="connsiteX10" fmla="*/ 47852 w 957464"/>
              <a:gd name="connsiteY10" fmla="*/ 158839 h 178389"/>
              <a:gd name="connsiteX11" fmla="*/ 53857 w 957464"/>
              <a:gd name="connsiteY11" fmla="*/ 156393 h 178389"/>
              <a:gd name="connsiteX12" fmla="*/ 59835 w 957464"/>
              <a:gd name="connsiteY12" fmla="*/ 153947 h 178389"/>
              <a:gd name="connsiteX13" fmla="*/ 65813 w 957464"/>
              <a:gd name="connsiteY13" fmla="*/ 151501 h 178389"/>
              <a:gd name="connsiteX14" fmla="*/ 77796 w 957464"/>
              <a:gd name="connsiteY14" fmla="*/ 146608 h 178389"/>
              <a:gd name="connsiteX15" fmla="*/ 86751 w 957464"/>
              <a:gd name="connsiteY15" fmla="*/ 144183 h 178389"/>
              <a:gd name="connsiteX16" fmla="*/ 95731 w 957464"/>
              <a:gd name="connsiteY16" fmla="*/ 139290 h 178389"/>
              <a:gd name="connsiteX17" fmla="*/ 104711 w 957464"/>
              <a:gd name="connsiteY17" fmla="*/ 136844 h 178389"/>
              <a:gd name="connsiteX18" fmla="*/ 116693 w 957464"/>
              <a:gd name="connsiteY18" fmla="*/ 134397 h 178389"/>
              <a:gd name="connsiteX19" fmla="*/ 128651 w 957464"/>
              <a:gd name="connsiteY19" fmla="*/ 129505 h 178389"/>
              <a:gd name="connsiteX20" fmla="*/ 137631 w 957464"/>
              <a:gd name="connsiteY20" fmla="*/ 127080 h 178389"/>
              <a:gd name="connsiteX21" fmla="*/ 149587 w 957464"/>
              <a:gd name="connsiteY21" fmla="*/ 122187 h 178389"/>
              <a:gd name="connsiteX22" fmla="*/ 164546 w 957464"/>
              <a:gd name="connsiteY22" fmla="*/ 119741 h 178389"/>
              <a:gd name="connsiteX23" fmla="*/ 176528 w 957464"/>
              <a:gd name="connsiteY23" fmla="*/ 114848 h 178389"/>
              <a:gd name="connsiteX24" fmla="*/ 188486 w 957464"/>
              <a:gd name="connsiteY24" fmla="*/ 109956 h 178389"/>
              <a:gd name="connsiteX25" fmla="*/ 203444 w 957464"/>
              <a:gd name="connsiteY25" fmla="*/ 107530 h 178389"/>
              <a:gd name="connsiteX26" fmla="*/ 215427 w 957464"/>
              <a:gd name="connsiteY26" fmla="*/ 102638 h 178389"/>
              <a:gd name="connsiteX27" fmla="*/ 230385 w 957464"/>
              <a:gd name="connsiteY27" fmla="*/ 100192 h 178389"/>
              <a:gd name="connsiteX28" fmla="*/ 245344 w 957464"/>
              <a:gd name="connsiteY28" fmla="*/ 95299 h 178389"/>
              <a:gd name="connsiteX29" fmla="*/ 260303 w 957464"/>
              <a:gd name="connsiteY29" fmla="*/ 92853 h 178389"/>
              <a:gd name="connsiteX30" fmla="*/ 278264 w 957464"/>
              <a:gd name="connsiteY30" fmla="*/ 87981 h 178389"/>
              <a:gd name="connsiteX31" fmla="*/ 293223 w 957464"/>
              <a:gd name="connsiteY31" fmla="*/ 83089 h 178389"/>
              <a:gd name="connsiteX32" fmla="*/ 311158 w 957464"/>
              <a:gd name="connsiteY32" fmla="*/ 78196 h 178389"/>
              <a:gd name="connsiteX33" fmla="*/ 326117 w 957464"/>
              <a:gd name="connsiteY33" fmla="*/ 75750 h 178389"/>
              <a:gd name="connsiteX34" fmla="*/ 344077 w 957464"/>
              <a:gd name="connsiteY34" fmla="*/ 70858 h 178389"/>
              <a:gd name="connsiteX35" fmla="*/ 362038 w 957464"/>
              <a:gd name="connsiteY35" fmla="*/ 65986 h 178389"/>
              <a:gd name="connsiteX36" fmla="*/ 379973 w 957464"/>
              <a:gd name="connsiteY36" fmla="*/ 61093 h 178389"/>
              <a:gd name="connsiteX37" fmla="*/ 400935 w 957464"/>
              <a:gd name="connsiteY37" fmla="*/ 58647 h 178389"/>
              <a:gd name="connsiteX38" fmla="*/ 418871 w 957464"/>
              <a:gd name="connsiteY38" fmla="*/ 53755 h 178389"/>
              <a:gd name="connsiteX39" fmla="*/ 439834 w 957464"/>
              <a:gd name="connsiteY39" fmla="*/ 51308 h 178389"/>
              <a:gd name="connsiteX40" fmla="*/ 460771 w 957464"/>
              <a:gd name="connsiteY40" fmla="*/ 46437 h 178389"/>
              <a:gd name="connsiteX41" fmla="*/ 478732 w 957464"/>
              <a:gd name="connsiteY41" fmla="*/ 43990 h 178389"/>
              <a:gd name="connsiteX42" fmla="*/ 499669 w 957464"/>
              <a:gd name="connsiteY42" fmla="*/ 41544 h 178389"/>
              <a:gd name="connsiteX43" fmla="*/ 520606 w 957464"/>
              <a:gd name="connsiteY43" fmla="*/ 36652 h 178389"/>
              <a:gd name="connsiteX44" fmla="*/ 541569 w 957464"/>
              <a:gd name="connsiteY44" fmla="*/ 34205 h 178389"/>
              <a:gd name="connsiteX45" fmla="*/ 562506 w 957464"/>
              <a:gd name="connsiteY45" fmla="*/ 31759 h 178389"/>
              <a:gd name="connsiteX46" fmla="*/ 586445 w 957464"/>
              <a:gd name="connsiteY46" fmla="*/ 26887 h 178389"/>
              <a:gd name="connsiteX47" fmla="*/ 607383 w 957464"/>
              <a:gd name="connsiteY47" fmla="*/ 24441 h 178389"/>
              <a:gd name="connsiteX48" fmla="*/ 631321 w 957464"/>
              <a:gd name="connsiteY48" fmla="*/ 21995 h 178389"/>
              <a:gd name="connsiteX49" fmla="*/ 652259 w 957464"/>
              <a:gd name="connsiteY49" fmla="*/ 19549 h 178389"/>
              <a:gd name="connsiteX50" fmla="*/ 679200 w 957464"/>
              <a:gd name="connsiteY50" fmla="*/ 14656 h 178389"/>
              <a:gd name="connsiteX51" fmla="*/ 703139 w 957464"/>
              <a:gd name="connsiteY51" fmla="*/ 12210 h 178389"/>
              <a:gd name="connsiteX52" fmla="*/ 727078 w 957464"/>
              <a:gd name="connsiteY52" fmla="*/ 9784 h 178389"/>
              <a:gd name="connsiteX53" fmla="*/ 748015 w 957464"/>
              <a:gd name="connsiteY53" fmla="*/ 9784 h 178389"/>
              <a:gd name="connsiteX54" fmla="*/ 774930 w 957464"/>
              <a:gd name="connsiteY54" fmla="*/ 7338 h 178389"/>
              <a:gd name="connsiteX55" fmla="*/ 798870 w 957464"/>
              <a:gd name="connsiteY55" fmla="*/ 4892 h 178389"/>
              <a:gd name="connsiteX56" fmla="*/ 825811 w 957464"/>
              <a:gd name="connsiteY56" fmla="*/ 2445 h 178389"/>
              <a:gd name="connsiteX57" fmla="*/ 849750 w 957464"/>
              <a:gd name="connsiteY57" fmla="*/ 2445 h 178389"/>
              <a:gd name="connsiteX58" fmla="*/ 876666 w 957464"/>
              <a:gd name="connsiteY58" fmla="*/ 0 h 178389"/>
              <a:gd name="connsiteX59" fmla="*/ 903607 w 957464"/>
              <a:gd name="connsiteY59" fmla="*/ 0 h 178389"/>
              <a:gd name="connsiteX60" fmla="*/ 930523 w 957464"/>
              <a:gd name="connsiteY60" fmla="*/ 0 h 178389"/>
              <a:gd name="connsiteX61" fmla="*/ 957464 w 957464"/>
              <a:gd name="connsiteY61" fmla="*/ 0 h 178389"/>
              <a:gd name="connsiteX62" fmla="*/ 876666 w 957464"/>
              <a:gd name="connsiteY62" fmla="*/ 95299 h 178389"/>
              <a:gd name="connsiteX63" fmla="*/ 748015 w 957464"/>
              <a:gd name="connsiteY63" fmla="*/ 178389 h 1783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</a:cxnLst>
            <a:rect l="l" t="t" r="r" b="b"/>
            <a:pathLst>
              <a:path w="957464" h="178389">
                <a:moveTo>
                  <a:pt x="748015" y="178389"/>
                </a:moveTo>
                <a:lnTo>
                  <a:pt x="0" y="178389"/>
                </a:lnTo>
                <a:lnTo>
                  <a:pt x="2976" y="178389"/>
                </a:lnTo>
                <a:lnTo>
                  <a:pt x="5978" y="175942"/>
                </a:lnTo>
                <a:lnTo>
                  <a:pt x="11957" y="173496"/>
                </a:lnTo>
                <a:lnTo>
                  <a:pt x="17935" y="171050"/>
                </a:lnTo>
                <a:lnTo>
                  <a:pt x="23939" y="168604"/>
                </a:lnTo>
                <a:lnTo>
                  <a:pt x="26916" y="166158"/>
                </a:lnTo>
                <a:lnTo>
                  <a:pt x="32894" y="163732"/>
                </a:lnTo>
                <a:lnTo>
                  <a:pt x="38898" y="161285"/>
                </a:lnTo>
                <a:lnTo>
                  <a:pt x="47852" y="158839"/>
                </a:lnTo>
                <a:lnTo>
                  <a:pt x="53857" y="156393"/>
                </a:lnTo>
                <a:lnTo>
                  <a:pt x="59835" y="153947"/>
                </a:lnTo>
                <a:lnTo>
                  <a:pt x="65813" y="151501"/>
                </a:lnTo>
                <a:lnTo>
                  <a:pt x="77796" y="146608"/>
                </a:lnTo>
                <a:lnTo>
                  <a:pt x="86751" y="144183"/>
                </a:lnTo>
                <a:lnTo>
                  <a:pt x="95731" y="139290"/>
                </a:lnTo>
                <a:lnTo>
                  <a:pt x="104711" y="136844"/>
                </a:lnTo>
                <a:lnTo>
                  <a:pt x="116693" y="134397"/>
                </a:lnTo>
                <a:lnTo>
                  <a:pt x="128651" y="129505"/>
                </a:lnTo>
                <a:lnTo>
                  <a:pt x="137631" y="127080"/>
                </a:lnTo>
                <a:lnTo>
                  <a:pt x="149587" y="122187"/>
                </a:lnTo>
                <a:lnTo>
                  <a:pt x="164546" y="119741"/>
                </a:lnTo>
                <a:lnTo>
                  <a:pt x="176528" y="114848"/>
                </a:lnTo>
                <a:lnTo>
                  <a:pt x="188486" y="109956"/>
                </a:lnTo>
                <a:lnTo>
                  <a:pt x="203444" y="107530"/>
                </a:lnTo>
                <a:lnTo>
                  <a:pt x="215427" y="102638"/>
                </a:lnTo>
                <a:lnTo>
                  <a:pt x="230385" y="100192"/>
                </a:lnTo>
                <a:lnTo>
                  <a:pt x="245344" y="95299"/>
                </a:lnTo>
                <a:lnTo>
                  <a:pt x="260303" y="92853"/>
                </a:lnTo>
                <a:lnTo>
                  <a:pt x="278264" y="87981"/>
                </a:lnTo>
                <a:lnTo>
                  <a:pt x="293223" y="83089"/>
                </a:lnTo>
                <a:lnTo>
                  <a:pt x="311158" y="78196"/>
                </a:lnTo>
                <a:lnTo>
                  <a:pt x="326117" y="75750"/>
                </a:lnTo>
                <a:lnTo>
                  <a:pt x="344077" y="70858"/>
                </a:lnTo>
                <a:lnTo>
                  <a:pt x="362038" y="65986"/>
                </a:lnTo>
                <a:lnTo>
                  <a:pt x="379973" y="61093"/>
                </a:lnTo>
                <a:lnTo>
                  <a:pt x="400935" y="58647"/>
                </a:lnTo>
                <a:lnTo>
                  <a:pt x="418871" y="53755"/>
                </a:lnTo>
                <a:lnTo>
                  <a:pt x="439834" y="51308"/>
                </a:lnTo>
                <a:lnTo>
                  <a:pt x="460771" y="46437"/>
                </a:lnTo>
                <a:lnTo>
                  <a:pt x="478732" y="43990"/>
                </a:lnTo>
                <a:lnTo>
                  <a:pt x="499669" y="41544"/>
                </a:lnTo>
                <a:lnTo>
                  <a:pt x="520606" y="36652"/>
                </a:lnTo>
                <a:lnTo>
                  <a:pt x="541569" y="34205"/>
                </a:lnTo>
                <a:lnTo>
                  <a:pt x="562506" y="31759"/>
                </a:lnTo>
                <a:lnTo>
                  <a:pt x="586445" y="26887"/>
                </a:lnTo>
                <a:lnTo>
                  <a:pt x="607383" y="24441"/>
                </a:lnTo>
                <a:lnTo>
                  <a:pt x="631321" y="21995"/>
                </a:lnTo>
                <a:lnTo>
                  <a:pt x="652259" y="19549"/>
                </a:lnTo>
                <a:lnTo>
                  <a:pt x="679200" y="14656"/>
                </a:lnTo>
                <a:lnTo>
                  <a:pt x="703139" y="12210"/>
                </a:lnTo>
                <a:lnTo>
                  <a:pt x="727078" y="9784"/>
                </a:lnTo>
                <a:lnTo>
                  <a:pt x="748015" y="9784"/>
                </a:lnTo>
                <a:lnTo>
                  <a:pt x="774930" y="7338"/>
                </a:lnTo>
                <a:lnTo>
                  <a:pt x="798870" y="4892"/>
                </a:lnTo>
                <a:lnTo>
                  <a:pt x="825811" y="2445"/>
                </a:lnTo>
                <a:lnTo>
                  <a:pt x="849750" y="2445"/>
                </a:lnTo>
                <a:lnTo>
                  <a:pt x="876666" y="0"/>
                </a:lnTo>
                <a:lnTo>
                  <a:pt x="903607" y="0"/>
                </a:lnTo>
                <a:lnTo>
                  <a:pt x="930523" y="0"/>
                </a:lnTo>
                <a:lnTo>
                  <a:pt x="957464" y="0"/>
                </a:lnTo>
                <a:lnTo>
                  <a:pt x="876666" y="95299"/>
                </a:lnTo>
                <a:lnTo>
                  <a:pt x="748015" y="17838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3553" y="2496290"/>
            <a:ext cx="1232725" cy="2602512"/>
          </a:xfrm>
          <a:custGeom>
            <a:avLst/>
            <a:gdLst>
              <a:gd name="connsiteX0" fmla="*/ 1232725 w 1232725"/>
              <a:gd name="connsiteY0" fmla="*/ 4933 h 2602512"/>
              <a:gd name="connsiteX1" fmla="*/ 77796 w 1232725"/>
              <a:gd name="connsiteY1" fmla="*/ 2602512 h 2602512"/>
              <a:gd name="connsiteX2" fmla="*/ 0 w 1232725"/>
              <a:gd name="connsiteY2" fmla="*/ 2600066 h 2602512"/>
              <a:gd name="connsiteX3" fmla="*/ 1199805 w 1232725"/>
              <a:gd name="connsiteY3" fmla="*/ 0 h 2602512"/>
              <a:gd name="connsiteX4" fmla="*/ 1232725 w 1232725"/>
              <a:gd name="connsiteY4" fmla="*/ 4933 h 2602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2725" h="2602512">
                <a:moveTo>
                  <a:pt x="1232725" y="4933"/>
                </a:moveTo>
                <a:lnTo>
                  <a:pt x="77796" y="2602512"/>
                </a:lnTo>
                <a:lnTo>
                  <a:pt x="0" y="2600066"/>
                </a:lnTo>
                <a:lnTo>
                  <a:pt x="1199805" y="0"/>
                </a:lnTo>
                <a:lnTo>
                  <a:pt x="1232725" y="4933"/>
                </a:lnTo>
              </a:path>
            </a:pathLst>
          </a:custGeom>
          <a:solidFill>
            <a:srgbClr val="d499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09448" y="2496290"/>
            <a:ext cx="807850" cy="1673935"/>
          </a:xfrm>
          <a:custGeom>
            <a:avLst/>
            <a:gdLst>
              <a:gd name="connsiteX0" fmla="*/ 807850 w 807850"/>
              <a:gd name="connsiteY0" fmla="*/ 4933 h 1673935"/>
              <a:gd name="connsiteX1" fmla="*/ 68815 w 807850"/>
              <a:gd name="connsiteY1" fmla="*/ 1673935 h 1673935"/>
              <a:gd name="connsiteX2" fmla="*/ 0 w 807850"/>
              <a:gd name="connsiteY2" fmla="*/ 1671488 h 1673935"/>
              <a:gd name="connsiteX3" fmla="*/ 789915 w 807850"/>
              <a:gd name="connsiteY3" fmla="*/ 0 h 1673935"/>
              <a:gd name="connsiteX4" fmla="*/ 807850 w 807850"/>
              <a:gd name="connsiteY4" fmla="*/ 4933 h 16739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07850" h="1673935">
                <a:moveTo>
                  <a:pt x="807850" y="4933"/>
                </a:moveTo>
                <a:lnTo>
                  <a:pt x="68815" y="1673935"/>
                </a:lnTo>
                <a:lnTo>
                  <a:pt x="0" y="1671488"/>
                </a:lnTo>
                <a:lnTo>
                  <a:pt x="789915" y="0"/>
                </a:lnTo>
                <a:lnTo>
                  <a:pt x="807850" y="4933"/>
                </a:lnTo>
              </a:path>
            </a:pathLst>
          </a:custGeom>
          <a:solidFill>
            <a:srgbClr val="eccc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52284" y="2498757"/>
            <a:ext cx="359036" cy="740444"/>
          </a:xfrm>
          <a:custGeom>
            <a:avLst/>
            <a:gdLst>
              <a:gd name="connsiteX0" fmla="*/ 359036 w 359036"/>
              <a:gd name="connsiteY0" fmla="*/ 0 h 740444"/>
              <a:gd name="connsiteX1" fmla="*/ 17935 w 359036"/>
              <a:gd name="connsiteY1" fmla="*/ 740444 h 740444"/>
              <a:gd name="connsiteX2" fmla="*/ 0 w 359036"/>
              <a:gd name="connsiteY2" fmla="*/ 740444 h 740444"/>
              <a:gd name="connsiteX3" fmla="*/ 353057 w 359036"/>
              <a:gd name="connsiteY3" fmla="*/ 0 h 740444"/>
              <a:gd name="connsiteX4" fmla="*/ 359036 w 359036"/>
              <a:gd name="connsiteY4" fmla="*/ 0 h 7404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036" h="740444">
                <a:moveTo>
                  <a:pt x="359036" y="0"/>
                </a:moveTo>
                <a:lnTo>
                  <a:pt x="17935" y="740444"/>
                </a:lnTo>
                <a:lnTo>
                  <a:pt x="0" y="740444"/>
                </a:lnTo>
                <a:lnTo>
                  <a:pt x="353057" y="0"/>
                </a:lnTo>
                <a:lnTo>
                  <a:pt x="359036" y="0"/>
                </a:lnTo>
              </a:path>
            </a:pathLst>
          </a:custGeom>
          <a:solidFill>
            <a:srgbClr val="ffff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68286" y="2471828"/>
            <a:ext cx="1708405" cy="2433928"/>
          </a:xfrm>
          <a:custGeom>
            <a:avLst/>
            <a:gdLst>
              <a:gd name="connsiteX0" fmla="*/ 1708405 w 1708405"/>
              <a:gd name="connsiteY0" fmla="*/ 2466 h 2433928"/>
              <a:gd name="connsiteX1" fmla="*/ 65838 w 1708405"/>
              <a:gd name="connsiteY1" fmla="*/ 2431482 h 2433928"/>
              <a:gd name="connsiteX2" fmla="*/ 0 w 1708405"/>
              <a:gd name="connsiteY2" fmla="*/ 2433928 h 2433928"/>
              <a:gd name="connsiteX3" fmla="*/ 1672483 w 1708405"/>
              <a:gd name="connsiteY3" fmla="*/ 0 h 2433928"/>
              <a:gd name="connsiteX4" fmla="*/ 1708405 w 1708405"/>
              <a:gd name="connsiteY4" fmla="*/ 2466 h 2433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08405" h="2433928">
                <a:moveTo>
                  <a:pt x="1708405" y="2466"/>
                </a:moveTo>
                <a:lnTo>
                  <a:pt x="65838" y="2431482"/>
                </a:lnTo>
                <a:lnTo>
                  <a:pt x="0" y="2433928"/>
                </a:lnTo>
                <a:lnTo>
                  <a:pt x="1672483" y="0"/>
                </a:lnTo>
                <a:lnTo>
                  <a:pt x="1708405" y="2466"/>
                </a:lnTo>
              </a:path>
            </a:pathLst>
          </a:custGeom>
          <a:solidFill>
            <a:srgbClr val="d4996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45675" y="2471828"/>
            <a:ext cx="1119034" cy="1590887"/>
          </a:xfrm>
          <a:custGeom>
            <a:avLst/>
            <a:gdLst>
              <a:gd name="connsiteX0" fmla="*/ 1119034 w 1119034"/>
              <a:gd name="connsiteY0" fmla="*/ 0 h 1590887"/>
              <a:gd name="connsiteX1" fmla="*/ 59835 w 1119034"/>
              <a:gd name="connsiteY1" fmla="*/ 1583548 h 1590887"/>
              <a:gd name="connsiteX2" fmla="*/ 0 w 1119034"/>
              <a:gd name="connsiteY2" fmla="*/ 1590887 h 1590887"/>
              <a:gd name="connsiteX3" fmla="*/ 1104075 w 1119034"/>
              <a:gd name="connsiteY3" fmla="*/ 0 h 1590887"/>
              <a:gd name="connsiteX4" fmla="*/ 1119034 w 1119034"/>
              <a:gd name="connsiteY4" fmla="*/ 0 h 1590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9034" h="1590887">
                <a:moveTo>
                  <a:pt x="1119034" y="0"/>
                </a:moveTo>
                <a:lnTo>
                  <a:pt x="59835" y="1583548"/>
                </a:lnTo>
                <a:lnTo>
                  <a:pt x="0" y="1590887"/>
                </a:lnTo>
                <a:lnTo>
                  <a:pt x="1104075" y="0"/>
                </a:lnTo>
                <a:lnTo>
                  <a:pt x="1119034" y="0"/>
                </a:lnTo>
              </a:path>
            </a:pathLst>
          </a:custGeom>
          <a:solidFill>
            <a:srgbClr val="eccc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35122" y="2471828"/>
            <a:ext cx="523609" cy="747844"/>
          </a:xfrm>
          <a:custGeom>
            <a:avLst/>
            <a:gdLst>
              <a:gd name="connsiteX0" fmla="*/ 523608 w 523609"/>
              <a:gd name="connsiteY0" fmla="*/ 0 h 747844"/>
              <a:gd name="connsiteX1" fmla="*/ 20937 w 523609"/>
              <a:gd name="connsiteY1" fmla="*/ 737977 h 747844"/>
              <a:gd name="connsiteX2" fmla="*/ 0 w 523609"/>
              <a:gd name="connsiteY2" fmla="*/ 747845 h 747844"/>
              <a:gd name="connsiteX3" fmla="*/ 520606 w 523609"/>
              <a:gd name="connsiteY3" fmla="*/ 0 h 747844"/>
              <a:gd name="connsiteX4" fmla="*/ 523608 w 523609"/>
              <a:gd name="connsiteY4" fmla="*/ 0 h 747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3609" h="747844">
                <a:moveTo>
                  <a:pt x="523608" y="0"/>
                </a:moveTo>
                <a:lnTo>
                  <a:pt x="20937" y="737977"/>
                </a:lnTo>
                <a:lnTo>
                  <a:pt x="0" y="747845"/>
                </a:lnTo>
                <a:lnTo>
                  <a:pt x="520606" y="0"/>
                </a:lnTo>
                <a:lnTo>
                  <a:pt x="523608" y="0"/>
                </a:lnTo>
              </a:path>
            </a:pathLst>
          </a:custGeom>
          <a:solidFill>
            <a:srgbClr val="ffffc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01267" y="2911736"/>
            <a:ext cx="128650" cy="161368"/>
          </a:xfrm>
          <a:custGeom>
            <a:avLst/>
            <a:gdLst>
              <a:gd name="connsiteX0" fmla="*/ 29917 w 128650"/>
              <a:gd name="connsiteY0" fmla="*/ 161368 h 161368"/>
              <a:gd name="connsiteX1" fmla="*/ 50854 w 128650"/>
              <a:gd name="connsiteY1" fmla="*/ 95382 h 161368"/>
              <a:gd name="connsiteX2" fmla="*/ 23938 w 128650"/>
              <a:gd name="connsiteY2" fmla="*/ 97848 h 161368"/>
              <a:gd name="connsiteX3" fmla="*/ 29917 w 128650"/>
              <a:gd name="connsiteY3" fmla="*/ 90448 h 161368"/>
              <a:gd name="connsiteX4" fmla="*/ 32918 w 128650"/>
              <a:gd name="connsiteY4" fmla="*/ 87981 h 161368"/>
              <a:gd name="connsiteX5" fmla="*/ 35895 w 128650"/>
              <a:gd name="connsiteY5" fmla="*/ 83048 h 161368"/>
              <a:gd name="connsiteX6" fmla="*/ 38897 w 128650"/>
              <a:gd name="connsiteY6" fmla="*/ 83048 h 161368"/>
              <a:gd name="connsiteX7" fmla="*/ 44876 w 128650"/>
              <a:gd name="connsiteY7" fmla="*/ 75853 h 161368"/>
              <a:gd name="connsiteX8" fmla="*/ 50854 w 128650"/>
              <a:gd name="connsiteY8" fmla="*/ 68453 h 161368"/>
              <a:gd name="connsiteX9" fmla="*/ 5977 w 128650"/>
              <a:gd name="connsiteY9" fmla="*/ 78320 h 161368"/>
              <a:gd name="connsiteX10" fmla="*/ 8980 w 128650"/>
              <a:gd name="connsiteY10" fmla="*/ 68453 h 161368"/>
              <a:gd name="connsiteX11" fmla="*/ 20936 w 128650"/>
              <a:gd name="connsiteY11" fmla="*/ 61052 h 161368"/>
              <a:gd name="connsiteX12" fmla="*/ 26915 w 128650"/>
              <a:gd name="connsiteY12" fmla="*/ 56324 h 161368"/>
              <a:gd name="connsiteX13" fmla="*/ 32918 w 128650"/>
              <a:gd name="connsiteY13" fmla="*/ 53857 h 161368"/>
              <a:gd name="connsiteX14" fmla="*/ 41874 w 128650"/>
              <a:gd name="connsiteY14" fmla="*/ 48924 h 161368"/>
              <a:gd name="connsiteX15" fmla="*/ 50854 w 128650"/>
              <a:gd name="connsiteY15" fmla="*/ 46457 h 161368"/>
              <a:gd name="connsiteX16" fmla="*/ 0 w 128650"/>
              <a:gd name="connsiteY16" fmla="*/ 53857 h 161368"/>
              <a:gd name="connsiteX17" fmla="*/ 3001 w 128650"/>
              <a:gd name="connsiteY17" fmla="*/ 46457 h 161368"/>
              <a:gd name="connsiteX18" fmla="*/ 8980 w 128650"/>
              <a:gd name="connsiteY18" fmla="*/ 39057 h 161368"/>
              <a:gd name="connsiteX19" fmla="*/ 14958 w 128650"/>
              <a:gd name="connsiteY19" fmla="*/ 31862 h 161368"/>
              <a:gd name="connsiteX20" fmla="*/ 23938 w 128650"/>
              <a:gd name="connsiteY20" fmla="*/ 26928 h 161368"/>
              <a:gd name="connsiteX21" fmla="*/ 29917 w 128650"/>
              <a:gd name="connsiteY21" fmla="*/ 24462 h 161368"/>
              <a:gd name="connsiteX22" fmla="*/ 35895 w 128650"/>
              <a:gd name="connsiteY22" fmla="*/ 21995 h 161368"/>
              <a:gd name="connsiteX23" fmla="*/ 41874 w 128650"/>
              <a:gd name="connsiteY23" fmla="*/ 17061 h 161368"/>
              <a:gd name="connsiteX24" fmla="*/ 47877 w 128650"/>
              <a:gd name="connsiteY24" fmla="*/ 17061 h 161368"/>
              <a:gd name="connsiteX25" fmla="*/ 53856 w 128650"/>
              <a:gd name="connsiteY25" fmla="*/ 14800 h 161368"/>
              <a:gd name="connsiteX26" fmla="*/ 59835 w 128650"/>
              <a:gd name="connsiteY26" fmla="*/ 12333 h 161368"/>
              <a:gd name="connsiteX27" fmla="*/ 68815 w 128650"/>
              <a:gd name="connsiteY27" fmla="*/ 12333 h 161368"/>
              <a:gd name="connsiteX28" fmla="*/ 74793 w 128650"/>
              <a:gd name="connsiteY28" fmla="*/ 12333 h 161368"/>
              <a:gd name="connsiteX29" fmla="*/ 80771 w 128650"/>
              <a:gd name="connsiteY29" fmla="*/ 7400 h 161368"/>
              <a:gd name="connsiteX30" fmla="*/ 86776 w 128650"/>
              <a:gd name="connsiteY30" fmla="*/ 4933 h 161368"/>
              <a:gd name="connsiteX31" fmla="*/ 92754 w 128650"/>
              <a:gd name="connsiteY31" fmla="*/ 0 h 161368"/>
              <a:gd name="connsiteX32" fmla="*/ 98732 w 128650"/>
              <a:gd name="connsiteY32" fmla="*/ 0 h 161368"/>
              <a:gd name="connsiteX33" fmla="*/ 104711 w 128650"/>
              <a:gd name="connsiteY33" fmla="*/ 0 h 161368"/>
              <a:gd name="connsiteX34" fmla="*/ 110714 w 128650"/>
              <a:gd name="connsiteY34" fmla="*/ 0 h 161368"/>
              <a:gd name="connsiteX35" fmla="*/ 116693 w 128650"/>
              <a:gd name="connsiteY35" fmla="*/ 0 h 161368"/>
              <a:gd name="connsiteX36" fmla="*/ 119670 w 128650"/>
              <a:gd name="connsiteY36" fmla="*/ 2466 h 161368"/>
              <a:gd name="connsiteX37" fmla="*/ 104711 w 128650"/>
              <a:gd name="connsiteY37" fmla="*/ 19528 h 161368"/>
              <a:gd name="connsiteX38" fmla="*/ 125673 w 128650"/>
              <a:gd name="connsiteY38" fmla="*/ 68453 h 161368"/>
              <a:gd name="connsiteX39" fmla="*/ 119670 w 128650"/>
              <a:gd name="connsiteY39" fmla="*/ 70919 h 161368"/>
              <a:gd name="connsiteX40" fmla="*/ 128650 w 128650"/>
              <a:gd name="connsiteY40" fmla="*/ 95382 h 161368"/>
              <a:gd name="connsiteX41" fmla="*/ 104711 w 128650"/>
              <a:gd name="connsiteY41" fmla="*/ 100315 h 161368"/>
              <a:gd name="connsiteX42" fmla="*/ 128650 w 128650"/>
              <a:gd name="connsiteY42" fmla="*/ 149034 h 161368"/>
              <a:gd name="connsiteX43" fmla="*/ 29917 w 128650"/>
              <a:gd name="connsiteY43" fmla="*/ 161368 h 1613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</a:cxnLst>
            <a:rect l="l" t="t" r="r" b="b"/>
            <a:pathLst>
              <a:path w="128650" h="161368">
                <a:moveTo>
                  <a:pt x="29917" y="161368"/>
                </a:moveTo>
                <a:lnTo>
                  <a:pt x="50854" y="95382"/>
                </a:lnTo>
                <a:lnTo>
                  <a:pt x="23938" y="97848"/>
                </a:lnTo>
                <a:lnTo>
                  <a:pt x="29917" y="90448"/>
                </a:lnTo>
                <a:lnTo>
                  <a:pt x="32918" y="87981"/>
                </a:lnTo>
                <a:lnTo>
                  <a:pt x="35895" y="83048"/>
                </a:lnTo>
                <a:lnTo>
                  <a:pt x="38897" y="83048"/>
                </a:lnTo>
                <a:lnTo>
                  <a:pt x="44876" y="75853"/>
                </a:lnTo>
                <a:lnTo>
                  <a:pt x="50854" y="68453"/>
                </a:lnTo>
                <a:lnTo>
                  <a:pt x="5977" y="78320"/>
                </a:lnTo>
                <a:lnTo>
                  <a:pt x="8980" y="68453"/>
                </a:lnTo>
                <a:lnTo>
                  <a:pt x="20936" y="61052"/>
                </a:lnTo>
                <a:lnTo>
                  <a:pt x="26915" y="56324"/>
                </a:lnTo>
                <a:lnTo>
                  <a:pt x="32918" y="53857"/>
                </a:lnTo>
                <a:lnTo>
                  <a:pt x="41874" y="48924"/>
                </a:lnTo>
                <a:lnTo>
                  <a:pt x="50854" y="46457"/>
                </a:lnTo>
                <a:lnTo>
                  <a:pt x="0" y="53857"/>
                </a:lnTo>
                <a:lnTo>
                  <a:pt x="3001" y="46457"/>
                </a:lnTo>
                <a:lnTo>
                  <a:pt x="8980" y="39057"/>
                </a:lnTo>
                <a:lnTo>
                  <a:pt x="14958" y="31862"/>
                </a:lnTo>
                <a:lnTo>
                  <a:pt x="23938" y="26928"/>
                </a:lnTo>
                <a:lnTo>
                  <a:pt x="29917" y="24462"/>
                </a:lnTo>
                <a:lnTo>
                  <a:pt x="35895" y="21995"/>
                </a:lnTo>
                <a:lnTo>
                  <a:pt x="41874" y="17061"/>
                </a:lnTo>
                <a:lnTo>
                  <a:pt x="47877" y="17061"/>
                </a:lnTo>
                <a:lnTo>
                  <a:pt x="53856" y="14800"/>
                </a:lnTo>
                <a:lnTo>
                  <a:pt x="59835" y="12333"/>
                </a:lnTo>
                <a:lnTo>
                  <a:pt x="68815" y="12333"/>
                </a:lnTo>
                <a:lnTo>
                  <a:pt x="74793" y="12333"/>
                </a:lnTo>
                <a:lnTo>
                  <a:pt x="80771" y="7400"/>
                </a:lnTo>
                <a:lnTo>
                  <a:pt x="86776" y="4933"/>
                </a:lnTo>
                <a:lnTo>
                  <a:pt x="92754" y="0"/>
                </a:lnTo>
                <a:lnTo>
                  <a:pt x="98732" y="0"/>
                </a:lnTo>
                <a:lnTo>
                  <a:pt x="104711" y="0"/>
                </a:lnTo>
                <a:lnTo>
                  <a:pt x="110714" y="0"/>
                </a:lnTo>
                <a:lnTo>
                  <a:pt x="116693" y="0"/>
                </a:lnTo>
                <a:lnTo>
                  <a:pt x="119670" y="2466"/>
                </a:lnTo>
                <a:lnTo>
                  <a:pt x="104711" y="19528"/>
                </a:lnTo>
                <a:lnTo>
                  <a:pt x="125673" y="68453"/>
                </a:lnTo>
                <a:lnTo>
                  <a:pt x="119670" y="70919"/>
                </a:lnTo>
                <a:lnTo>
                  <a:pt x="128650" y="95382"/>
                </a:lnTo>
                <a:lnTo>
                  <a:pt x="104711" y="100315"/>
                </a:lnTo>
                <a:lnTo>
                  <a:pt x="128650" y="149034"/>
                </a:lnTo>
                <a:lnTo>
                  <a:pt x="29917" y="16136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6997" y="3212272"/>
            <a:ext cx="74819" cy="39262"/>
          </a:xfrm>
          <a:custGeom>
            <a:avLst/>
            <a:gdLst>
              <a:gd name="connsiteX0" fmla="*/ 0 w 74819"/>
              <a:gd name="connsiteY0" fmla="*/ 19631 h 39262"/>
              <a:gd name="connsiteX1" fmla="*/ 74819 w 74819"/>
              <a:gd name="connsiteY1" fmla="*/ 19631 h 3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4819" h="39262">
                <a:moveTo>
                  <a:pt x="0" y="19631"/>
                </a:moveTo>
                <a:lnTo>
                  <a:pt x="74819" y="19631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07382" y="3004652"/>
            <a:ext cx="71817" cy="39057"/>
          </a:xfrm>
          <a:custGeom>
            <a:avLst/>
            <a:gdLst>
              <a:gd name="connsiteX0" fmla="*/ 20963 w 71817"/>
              <a:gd name="connsiteY0" fmla="*/ 12128 h 39057"/>
              <a:gd name="connsiteX1" fmla="*/ 59860 w 71817"/>
              <a:gd name="connsiteY1" fmla="*/ 0 h 39057"/>
              <a:gd name="connsiteX2" fmla="*/ 71818 w 71817"/>
              <a:gd name="connsiteY2" fmla="*/ 14595 h 39057"/>
              <a:gd name="connsiteX3" fmla="*/ 17960 w 71817"/>
              <a:gd name="connsiteY3" fmla="*/ 39057 h 39057"/>
              <a:gd name="connsiteX4" fmla="*/ 0 w 71817"/>
              <a:gd name="connsiteY4" fmla="*/ 39057 h 39057"/>
              <a:gd name="connsiteX5" fmla="*/ 20963 w 71817"/>
              <a:gd name="connsiteY5" fmla="*/ 12128 h 390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71817" h="39057">
                <a:moveTo>
                  <a:pt x="20963" y="12128"/>
                </a:moveTo>
                <a:lnTo>
                  <a:pt x="59860" y="0"/>
                </a:lnTo>
                <a:lnTo>
                  <a:pt x="71818" y="14595"/>
                </a:lnTo>
                <a:lnTo>
                  <a:pt x="17960" y="39057"/>
                </a:lnTo>
                <a:lnTo>
                  <a:pt x="0" y="39057"/>
                </a:lnTo>
                <a:lnTo>
                  <a:pt x="20963" y="121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49613" y="3859801"/>
            <a:ext cx="110690" cy="39262"/>
          </a:xfrm>
          <a:custGeom>
            <a:avLst/>
            <a:gdLst>
              <a:gd name="connsiteX0" fmla="*/ 29917 w 110690"/>
              <a:gd name="connsiteY0" fmla="*/ 0 h 39262"/>
              <a:gd name="connsiteX1" fmla="*/ 110690 w 110690"/>
              <a:gd name="connsiteY1" fmla="*/ 39263 h 39262"/>
              <a:gd name="connsiteX2" fmla="*/ 0 w 110690"/>
              <a:gd name="connsiteY2" fmla="*/ 34329 h 39262"/>
              <a:gd name="connsiteX3" fmla="*/ 29917 w 110690"/>
              <a:gd name="connsiteY3" fmla="*/ 0 h 392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0690" h="39262">
                <a:moveTo>
                  <a:pt x="29917" y="0"/>
                </a:moveTo>
                <a:lnTo>
                  <a:pt x="110690" y="39263"/>
                </a:lnTo>
                <a:lnTo>
                  <a:pt x="0" y="34329"/>
                </a:lnTo>
                <a:lnTo>
                  <a:pt x="2991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16225" y="4309516"/>
            <a:ext cx="80798" cy="29334"/>
          </a:xfrm>
          <a:custGeom>
            <a:avLst/>
            <a:gdLst>
              <a:gd name="connsiteX0" fmla="*/ 5978 w 80798"/>
              <a:gd name="connsiteY0" fmla="*/ 0 h 29334"/>
              <a:gd name="connsiteX1" fmla="*/ 80797 w 80798"/>
              <a:gd name="connsiteY1" fmla="*/ 21995 h 29334"/>
              <a:gd name="connsiteX2" fmla="*/ 0 w 80798"/>
              <a:gd name="connsiteY2" fmla="*/ 29333 h 29334"/>
              <a:gd name="connsiteX3" fmla="*/ 5978 w 80798"/>
              <a:gd name="connsiteY3" fmla="*/ 0 h 29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798" h="29334">
                <a:moveTo>
                  <a:pt x="5978" y="0"/>
                </a:moveTo>
                <a:lnTo>
                  <a:pt x="80797" y="21995"/>
                </a:lnTo>
                <a:lnTo>
                  <a:pt x="0" y="29333"/>
                </a:lnTo>
                <a:lnTo>
                  <a:pt x="597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52920" y="3004652"/>
            <a:ext cx="984405" cy="417913"/>
          </a:xfrm>
          <a:custGeom>
            <a:avLst/>
            <a:gdLst>
              <a:gd name="connsiteX0" fmla="*/ 0 w 984405"/>
              <a:gd name="connsiteY0" fmla="*/ 403112 h 417913"/>
              <a:gd name="connsiteX1" fmla="*/ 3002 w 984405"/>
              <a:gd name="connsiteY1" fmla="*/ 390984 h 417913"/>
              <a:gd name="connsiteX2" fmla="*/ 3002 w 984405"/>
              <a:gd name="connsiteY2" fmla="*/ 381117 h 417913"/>
              <a:gd name="connsiteX3" fmla="*/ 3002 w 984405"/>
              <a:gd name="connsiteY3" fmla="*/ 371455 h 417913"/>
              <a:gd name="connsiteX4" fmla="*/ 3002 w 984405"/>
              <a:gd name="connsiteY4" fmla="*/ 359121 h 417913"/>
              <a:gd name="connsiteX5" fmla="*/ 5978 w 984405"/>
              <a:gd name="connsiteY5" fmla="*/ 349460 h 417913"/>
              <a:gd name="connsiteX6" fmla="*/ 5978 w 984405"/>
              <a:gd name="connsiteY6" fmla="*/ 339593 h 417913"/>
              <a:gd name="connsiteX7" fmla="*/ 5978 w 984405"/>
              <a:gd name="connsiteY7" fmla="*/ 329931 h 417913"/>
              <a:gd name="connsiteX8" fmla="*/ 8980 w 984405"/>
              <a:gd name="connsiteY8" fmla="*/ 320064 h 417913"/>
              <a:gd name="connsiteX9" fmla="*/ 11982 w 984405"/>
              <a:gd name="connsiteY9" fmla="*/ 310403 h 417913"/>
              <a:gd name="connsiteX10" fmla="*/ 14958 w 984405"/>
              <a:gd name="connsiteY10" fmla="*/ 300535 h 417913"/>
              <a:gd name="connsiteX11" fmla="*/ 14958 w 984405"/>
              <a:gd name="connsiteY11" fmla="*/ 288407 h 417913"/>
              <a:gd name="connsiteX12" fmla="*/ 17960 w 984405"/>
              <a:gd name="connsiteY12" fmla="*/ 281007 h 417913"/>
              <a:gd name="connsiteX13" fmla="*/ 20937 w 984405"/>
              <a:gd name="connsiteY13" fmla="*/ 271140 h 417913"/>
              <a:gd name="connsiteX14" fmla="*/ 26940 w 984405"/>
              <a:gd name="connsiteY14" fmla="*/ 261478 h 417913"/>
              <a:gd name="connsiteX15" fmla="*/ 29917 w 984405"/>
              <a:gd name="connsiteY15" fmla="*/ 251611 h 417913"/>
              <a:gd name="connsiteX16" fmla="*/ 32919 w 984405"/>
              <a:gd name="connsiteY16" fmla="*/ 241949 h 417913"/>
              <a:gd name="connsiteX17" fmla="*/ 38898 w 984405"/>
              <a:gd name="connsiteY17" fmla="*/ 234549 h 417913"/>
              <a:gd name="connsiteX18" fmla="*/ 41899 w 984405"/>
              <a:gd name="connsiteY18" fmla="*/ 224888 h 417913"/>
              <a:gd name="connsiteX19" fmla="*/ 47878 w 984405"/>
              <a:gd name="connsiteY19" fmla="*/ 215020 h 417913"/>
              <a:gd name="connsiteX20" fmla="*/ 50880 w 984405"/>
              <a:gd name="connsiteY20" fmla="*/ 207620 h 417913"/>
              <a:gd name="connsiteX21" fmla="*/ 56858 w 984405"/>
              <a:gd name="connsiteY21" fmla="*/ 197959 h 417913"/>
              <a:gd name="connsiteX22" fmla="*/ 62837 w 984405"/>
              <a:gd name="connsiteY22" fmla="*/ 190558 h 417913"/>
              <a:gd name="connsiteX23" fmla="*/ 68815 w 984405"/>
              <a:gd name="connsiteY23" fmla="*/ 180897 h 417913"/>
              <a:gd name="connsiteX24" fmla="*/ 74794 w 984405"/>
              <a:gd name="connsiteY24" fmla="*/ 173496 h 417913"/>
              <a:gd name="connsiteX25" fmla="*/ 80798 w 984405"/>
              <a:gd name="connsiteY25" fmla="*/ 166096 h 417913"/>
              <a:gd name="connsiteX26" fmla="*/ 86776 w 984405"/>
              <a:gd name="connsiteY26" fmla="*/ 158901 h 417913"/>
              <a:gd name="connsiteX27" fmla="*/ 92754 w 984405"/>
              <a:gd name="connsiteY27" fmla="*/ 151501 h 417913"/>
              <a:gd name="connsiteX28" fmla="*/ 98733 w 984405"/>
              <a:gd name="connsiteY28" fmla="*/ 144101 h 417913"/>
              <a:gd name="connsiteX29" fmla="*/ 107713 w 984405"/>
              <a:gd name="connsiteY29" fmla="*/ 134439 h 417913"/>
              <a:gd name="connsiteX30" fmla="*/ 113692 w 984405"/>
              <a:gd name="connsiteY30" fmla="*/ 129505 h 417913"/>
              <a:gd name="connsiteX31" fmla="*/ 119695 w 984405"/>
              <a:gd name="connsiteY31" fmla="*/ 122105 h 417913"/>
              <a:gd name="connsiteX32" fmla="*/ 125674 w 984405"/>
              <a:gd name="connsiteY32" fmla="*/ 114910 h 417913"/>
              <a:gd name="connsiteX33" fmla="*/ 134654 w 984405"/>
              <a:gd name="connsiteY33" fmla="*/ 107510 h 417913"/>
              <a:gd name="connsiteX34" fmla="*/ 140633 w 984405"/>
              <a:gd name="connsiteY34" fmla="*/ 102576 h 417913"/>
              <a:gd name="connsiteX35" fmla="*/ 149613 w 984405"/>
              <a:gd name="connsiteY35" fmla="*/ 95382 h 417913"/>
              <a:gd name="connsiteX36" fmla="*/ 155592 w 984405"/>
              <a:gd name="connsiteY36" fmla="*/ 90448 h 417913"/>
              <a:gd name="connsiteX37" fmla="*/ 164572 w 984405"/>
              <a:gd name="connsiteY37" fmla="*/ 83048 h 417913"/>
              <a:gd name="connsiteX38" fmla="*/ 173552 w 984405"/>
              <a:gd name="connsiteY38" fmla="*/ 78114 h 417913"/>
              <a:gd name="connsiteX39" fmla="*/ 182507 w 984405"/>
              <a:gd name="connsiteY39" fmla="*/ 70919 h 417913"/>
              <a:gd name="connsiteX40" fmla="*/ 188511 w 984405"/>
              <a:gd name="connsiteY40" fmla="*/ 65986 h 417913"/>
              <a:gd name="connsiteX41" fmla="*/ 197491 w 984405"/>
              <a:gd name="connsiteY41" fmla="*/ 61052 h 417913"/>
              <a:gd name="connsiteX42" fmla="*/ 206447 w 984405"/>
              <a:gd name="connsiteY42" fmla="*/ 53652 h 417913"/>
              <a:gd name="connsiteX43" fmla="*/ 212450 w 984405"/>
              <a:gd name="connsiteY43" fmla="*/ 48924 h 417913"/>
              <a:gd name="connsiteX44" fmla="*/ 221405 w 984405"/>
              <a:gd name="connsiteY44" fmla="*/ 46457 h 417913"/>
              <a:gd name="connsiteX45" fmla="*/ 230385 w 984405"/>
              <a:gd name="connsiteY45" fmla="*/ 39057 h 417913"/>
              <a:gd name="connsiteX46" fmla="*/ 239366 w 984405"/>
              <a:gd name="connsiteY46" fmla="*/ 36590 h 417913"/>
              <a:gd name="connsiteX47" fmla="*/ 248346 w 984405"/>
              <a:gd name="connsiteY47" fmla="*/ 31656 h 417913"/>
              <a:gd name="connsiteX48" fmla="*/ 254324 w 984405"/>
              <a:gd name="connsiteY48" fmla="*/ 29395 h 417913"/>
              <a:gd name="connsiteX49" fmla="*/ 263305 w 984405"/>
              <a:gd name="connsiteY49" fmla="*/ 26928 h 417913"/>
              <a:gd name="connsiteX50" fmla="*/ 272285 w 984405"/>
              <a:gd name="connsiteY50" fmla="*/ 21995 h 417913"/>
              <a:gd name="connsiteX51" fmla="*/ 281265 w 984405"/>
              <a:gd name="connsiteY51" fmla="*/ 19528 h 417913"/>
              <a:gd name="connsiteX52" fmla="*/ 287244 w 984405"/>
              <a:gd name="connsiteY52" fmla="*/ 17061 h 417913"/>
              <a:gd name="connsiteX53" fmla="*/ 299201 w 984405"/>
              <a:gd name="connsiteY53" fmla="*/ 14595 h 417913"/>
              <a:gd name="connsiteX54" fmla="*/ 305205 w 984405"/>
              <a:gd name="connsiteY54" fmla="*/ 12128 h 417913"/>
              <a:gd name="connsiteX55" fmla="*/ 314159 w 984405"/>
              <a:gd name="connsiteY55" fmla="*/ 9661 h 417913"/>
              <a:gd name="connsiteX56" fmla="*/ 323140 w 984405"/>
              <a:gd name="connsiteY56" fmla="*/ 7400 h 417913"/>
              <a:gd name="connsiteX57" fmla="*/ 332120 w 984405"/>
              <a:gd name="connsiteY57" fmla="*/ 4933 h 417913"/>
              <a:gd name="connsiteX58" fmla="*/ 341100 w 984405"/>
              <a:gd name="connsiteY58" fmla="*/ 4933 h 417913"/>
              <a:gd name="connsiteX59" fmla="*/ 350081 w 984405"/>
              <a:gd name="connsiteY59" fmla="*/ 2466 h 417913"/>
              <a:gd name="connsiteX60" fmla="*/ 359061 w 984405"/>
              <a:gd name="connsiteY60" fmla="*/ 2466 h 417913"/>
              <a:gd name="connsiteX61" fmla="*/ 368017 w 984405"/>
              <a:gd name="connsiteY61" fmla="*/ 2466 h 417913"/>
              <a:gd name="connsiteX62" fmla="*/ 374020 w 984405"/>
              <a:gd name="connsiteY62" fmla="*/ 0 h 417913"/>
              <a:gd name="connsiteX63" fmla="*/ 382975 w 984405"/>
              <a:gd name="connsiteY63" fmla="*/ 0 h 417913"/>
              <a:gd name="connsiteX64" fmla="*/ 388979 w 984405"/>
              <a:gd name="connsiteY64" fmla="*/ 2466 h 417913"/>
              <a:gd name="connsiteX65" fmla="*/ 400935 w 984405"/>
              <a:gd name="connsiteY65" fmla="*/ 2466 h 417913"/>
              <a:gd name="connsiteX66" fmla="*/ 412918 w 984405"/>
              <a:gd name="connsiteY66" fmla="*/ 2466 h 417913"/>
              <a:gd name="connsiteX67" fmla="*/ 421873 w 984405"/>
              <a:gd name="connsiteY67" fmla="*/ 2466 h 417913"/>
              <a:gd name="connsiteX68" fmla="*/ 433855 w 984405"/>
              <a:gd name="connsiteY68" fmla="*/ 2466 h 417913"/>
              <a:gd name="connsiteX69" fmla="*/ 445813 w 984405"/>
              <a:gd name="connsiteY69" fmla="*/ 4933 h 417913"/>
              <a:gd name="connsiteX70" fmla="*/ 454793 w 984405"/>
              <a:gd name="connsiteY70" fmla="*/ 7400 h 417913"/>
              <a:gd name="connsiteX71" fmla="*/ 466775 w 984405"/>
              <a:gd name="connsiteY71" fmla="*/ 7400 h 417913"/>
              <a:gd name="connsiteX72" fmla="*/ 475730 w 984405"/>
              <a:gd name="connsiteY72" fmla="*/ 12128 h 417913"/>
              <a:gd name="connsiteX73" fmla="*/ 487712 w 984405"/>
              <a:gd name="connsiteY73" fmla="*/ 12128 h 417913"/>
              <a:gd name="connsiteX74" fmla="*/ 499669 w 984405"/>
              <a:gd name="connsiteY74" fmla="*/ 14595 h 417913"/>
              <a:gd name="connsiteX75" fmla="*/ 511651 w 984405"/>
              <a:gd name="connsiteY75" fmla="*/ 17061 h 417913"/>
              <a:gd name="connsiteX76" fmla="*/ 520631 w 984405"/>
              <a:gd name="connsiteY76" fmla="*/ 19528 h 417913"/>
              <a:gd name="connsiteX77" fmla="*/ 532589 w 984405"/>
              <a:gd name="connsiteY77" fmla="*/ 21995 h 417913"/>
              <a:gd name="connsiteX78" fmla="*/ 541569 w 984405"/>
              <a:gd name="connsiteY78" fmla="*/ 24462 h 417913"/>
              <a:gd name="connsiteX79" fmla="*/ 553525 w 984405"/>
              <a:gd name="connsiteY79" fmla="*/ 26928 h 417913"/>
              <a:gd name="connsiteX80" fmla="*/ 562506 w 984405"/>
              <a:gd name="connsiteY80" fmla="*/ 31656 h 417913"/>
              <a:gd name="connsiteX81" fmla="*/ 571486 w 984405"/>
              <a:gd name="connsiteY81" fmla="*/ 31656 h 417913"/>
              <a:gd name="connsiteX82" fmla="*/ 583469 w 984405"/>
              <a:gd name="connsiteY82" fmla="*/ 36590 h 417913"/>
              <a:gd name="connsiteX83" fmla="*/ 592424 w 984405"/>
              <a:gd name="connsiteY83" fmla="*/ 36590 h 417913"/>
              <a:gd name="connsiteX84" fmla="*/ 598427 w 984405"/>
              <a:gd name="connsiteY84" fmla="*/ 39057 h 417913"/>
              <a:gd name="connsiteX85" fmla="*/ 607383 w 984405"/>
              <a:gd name="connsiteY85" fmla="*/ 41524 h 417913"/>
              <a:gd name="connsiteX86" fmla="*/ 616363 w 984405"/>
              <a:gd name="connsiteY86" fmla="*/ 43990 h 417913"/>
              <a:gd name="connsiteX87" fmla="*/ 622341 w 984405"/>
              <a:gd name="connsiteY87" fmla="*/ 46457 h 417913"/>
              <a:gd name="connsiteX88" fmla="*/ 628345 w 984405"/>
              <a:gd name="connsiteY88" fmla="*/ 48924 h 417913"/>
              <a:gd name="connsiteX89" fmla="*/ 640302 w 984405"/>
              <a:gd name="connsiteY89" fmla="*/ 53652 h 417913"/>
              <a:gd name="connsiteX90" fmla="*/ 649282 w 984405"/>
              <a:gd name="connsiteY90" fmla="*/ 56119 h 417913"/>
              <a:gd name="connsiteX91" fmla="*/ 652284 w 984405"/>
              <a:gd name="connsiteY91" fmla="*/ 58585 h 417913"/>
              <a:gd name="connsiteX92" fmla="*/ 655260 w 984405"/>
              <a:gd name="connsiteY92" fmla="*/ 58585 h 417913"/>
              <a:gd name="connsiteX93" fmla="*/ 984405 w 984405"/>
              <a:gd name="connsiteY93" fmla="*/ 24462 h 417913"/>
              <a:gd name="connsiteX94" fmla="*/ 984405 w 984405"/>
              <a:gd name="connsiteY94" fmla="*/ 24462 h 417913"/>
              <a:gd name="connsiteX95" fmla="*/ 978401 w 984405"/>
              <a:gd name="connsiteY95" fmla="*/ 26928 h 417913"/>
              <a:gd name="connsiteX96" fmla="*/ 972422 w 984405"/>
              <a:gd name="connsiteY96" fmla="*/ 34123 h 417913"/>
              <a:gd name="connsiteX97" fmla="*/ 960466 w 984405"/>
              <a:gd name="connsiteY97" fmla="*/ 41524 h 417913"/>
              <a:gd name="connsiteX98" fmla="*/ 954461 w 984405"/>
              <a:gd name="connsiteY98" fmla="*/ 43990 h 417913"/>
              <a:gd name="connsiteX99" fmla="*/ 948483 w 984405"/>
              <a:gd name="connsiteY99" fmla="*/ 48924 h 417913"/>
              <a:gd name="connsiteX100" fmla="*/ 939503 w 984405"/>
              <a:gd name="connsiteY100" fmla="*/ 53652 h 417913"/>
              <a:gd name="connsiteX101" fmla="*/ 930548 w 984405"/>
              <a:gd name="connsiteY101" fmla="*/ 61052 h 417913"/>
              <a:gd name="connsiteX102" fmla="*/ 924544 w 984405"/>
              <a:gd name="connsiteY102" fmla="*/ 65986 h 417913"/>
              <a:gd name="connsiteX103" fmla="*/ 915589 w 984405"/>
              <a:gd name="connsiteY103" fmla="*/ 70919 h 417913"/>
              <a:gd name="connsiteX104" fmla="*/ 903607 w 984405"/>
              <a:gd name="connsiteY104" fmla="*/ 75647 h 417913"/>
              <a:gd name="connsiteX105" fmla="*/ 891650 w 984405"/>
              <a:gd name="connsiteY105" fmla="*/ 80581 h 417913"/>
              <a:gd name="connsiteX106" fmla="*/ 882670 w 984405"/>
              <a:gd name="connsiteY106" fmla="*/ 85515 h 417913"/>
              <a:gd name="connsiteX107" fmla="*/ 870687 w 984405"/>
              <a:gd name="connsiteY107" fmla="*/ 92915 h 417913"/>
              <a:gd name="connsiteX108" fmla="*/ 864709 w 984405"/>
              <a:gd name="connsiteY108" fmla="*/ 92915 h 417913"/>
              <a:gd name="connsiteX109" fmla="*/ 858731 w 984405"/>
              <a:gd name="connsiteY109" fmla="*/ 97643 h 417913"/>
              <a:gd name="connsiteX110" fmla="*/ 852752 w 984405"/>
              <a:gd name="connsiteY110" fmla="*/ 100110 h 417913"/>
              <a:gd name="connsiteX111" fmla="*/ 843772 w 984405"/>
              <a:gd name="connsiteY111" fmla="*/ 102576 h 417913"/>
              <a:gd name="connsiteX112" fmla="*/ 837793 w 984405"/>
              <a:gd name="connsiteY112" fmla="*/ 105043 h 417913"/>
              <a:gd name="connsiteX113" fmla="*/ 834791 w 984405"/>
              <a:gd name="connsiteY113" fmla="*/ 107510 h 417913"/>
              <a:gd name="connsiteX114" fmla="*/ 825811 w 984405"/>
              <a:gd name="connsiteY114" fmla="*/ 109977 h 417913"/>
              <a:gd name="connsiteX115" fmla="*/ 819832 w 984405"/>
              <a:gd name="connsiteY115" fmla="*/ 112444 h 417913"/>
              <a:gd name="connsiteX116" fmla="*/ 813854 w 984405"/>
              <a:gd name="connsiteY116" fmla="*/ 114910 h 417913"/>
              <a:gd name="connsiteX117" fmla="*/ 804874 w 984405"/>
              <a:gd name="connsiteY117" fmla="*/ 117172 h 417913"/>
              <a:gd name="connsiteX118" fmla="*/ 798896 w 984405"/>
              <a:gd name="connsiteY118" fmla="*/ 119638 h 417913"/>
              <a:gd name="connsiteX119" fmla="*/ 789915 w 984405"/>
              <a:gd name="connsiteY119" fmla="*/ 122105 h 417913"/>
              <a:gd name="connsiteX120" fmla="*/ 783937 w 984405"/>
              <a:gd name="connsiteY120" fmla="*/ 122105 h 417913"/>
              <a:gd name="connsiteX121" fmla="*/ 777933 w 984405"/>
              <a:gd name="connsiteY121" fmla="*/ 127039 h 417913"/>
              <a:gd name="connsiteX122" fmla="*/ 768953 w 984405"/>
              <a:gd name="connsiteY122" fmla="*/ 127039 h 417913"/>
              <a:gd name="connsiteX123" fmla="*/ 759997 w 984405"/>
              <a:gd name="connsiteY123" fmla="*/ 129505 h 417913"/>
              <a:gd name="connsiteX124" fmla="*/ 753994 w 984405"/>
              <a:gd name="connsiteY124" fmla="*/ 129505 h 417913"/>
              <a:gd name="connsiteX125" fmla="*/ 745039 w 984405"/>
              <a:gd name="connsiteY125" fmla="*/ 131972 h 417913"/>
              <a:gd name="connsiteX126" fmla="*/ 739035 w 984405"/>
              <a:gd name="connsiteY126" fmla="*/ 134439 h 417913"/>
              <a:gd name="connsiteX127" fmla="*/ 730080 w 984405"/>
              <a:gd name="connsiteY127" fmla="*/ 136906 h 417913"/>
              <a:gd name="connsiteX128" fmla="*/ 724076 w 984405"/>
              <a:gd name="connsiteY128" fmla="*/ 136906 h 417913"/>
              <a:gd name="connsiteX129" fmla="*/ 712119 w 984405"/>
              <a:gd name="connsiteY129" fmla="*/ 139167 h 417913"/>
              <a:gd name="connsiteX130" fmla="*/ 706141 w 984405"/>
              <a:gd name="connsiteY130" fmla="*/ 139167 h 417913"/>
              <a:gd name="connsiteX131" fmla="*/ 697160 w 984405"/>
              <a:gd name="connsiteY131" fmla="*/ 139167 h 417913"/>
              <a:gd name="connsiteX132" fmla="*/ 688180 w 984405"/>
              <a:gd name="connsiteY132" fmla="*/ 139167 h 417913"/>
              <a:gd name="connsiteX133" fmla="*/ 679200 w 984405"/>
              <a:gd name="connsiteY133" fmla="*/ 141634 h 417913"/>
              <a:gd name="connsiteX134" fmla="*/ 670220 w 984405"/>
              <a:gd name="connsiteY134" fmla="*/ 141634 h 417913"/>
              <a:gd name="connsiteX135" fmla="*/ 661239 w 984405"/>
              <a:gd name="connsiteY135" fmla="*/ 144101 h 417913"/>
              <a:gd name="connsiteX136" fmla="*/ 652284 w 984405"/>
              <a:gd name="connsiteY136" fmla="*/ 141634 h 417913"/>
              <a:gd name="connsiteX137" fmla="*/ 643304 w 984405"/>
              <a:gd name="connsiteY137" fmla="*/ 141634 h 417913"/>
              <a:gd name="connsiteX138" fmla="*/ 637325 w 984405"/>
              <a:gd name="connsiteY138" fmla="*/ 141634 h 417913"/>
              <a:gd name="connsiteX139" fmla="*/ 625343 w 984405"/>
              <a:gd name="connsiteY139" fmla="*/ 141634 h 417913"/>
              <a:gd name="connsiteX140" fmla="*/ 616363 w 984405"/>
              <a:gd name="connsiteY140" fmla="*/ 139167 h 417913"/>
              <a:gd name="connsiteX141" fmla="*/ 607383 w 984405"/>
              <a:gd name="connsiteY141" fmla="*/ 139167 h 417913"/>
              <a:gd name="connsiteX142" fmla="*/ 598427 w 984405"/>
              <a:gd name="connsiteY142" fmla="*/ 139167 h 417913"/>
              <a:gd name="connsiteX143" fmla="*/ 586445 w 984405"/>
              <a:gd name="connsiteY143" fmla="*/ 139167 h 417913"/>
              <a:gd name="connsiteX144" fmla="*/ 580466 w 984405"/>
              <a:gd name="connsiteY144" fmla="*/ 136906 h 417913"/>
              <a:gd name="connsiteX145" fmla="*/ 571486 w 984405"/>
              <a:gd name="connsiteY145" fmla="*/ 134439 h 417913"/>
              <a:gd name="connsiteX146" fmla="*/ 562506 w 984405"/>
              <a:gd name="connsiteY146" fmla="*/ 131972 h 417913"/>
              <a:gd name="connsiteX147" fmla="*/ 550549 w 984405"/>
              <a:gd name="connsiteY147" fmla="*/ 131972 h 417913"/>
              <a:gd name="connsiteX148" fmla="*/ 544571 w 984405"/>
              <a:gd name="connsiteY148" fmla="*/ 129505 h 417913"/>
              <a:gd name="connsiteX149" fmla="*/ 535590 w 984405"/>
              <a:gd name="connsiteY149" fmla="*/ 129505 h 417913"/>
              <a:gd name="connsiteX150" fmla="*/ 526610 w 984405"/>
              <a:gd name="connsiteY150" fmla="*/ 127039 h 417913"/>
              <a:gd name="connsiteX151" fmla="*/ 514628 w 984405"/>
              <a:gd name="connsiteY151" fmla="*/ 127039 h 417913"/>
              <a:gd name="connsiteX152" fmla="*/ 508649 w 984405"/>
              <a:gd name="connsiteY152" fmla="*/ 122105 h 417913"/>
              <a:gd name="connsiteX153" fmla="*/ 502671 w 984405"/>
              <a:gd name="connsiteY153" fmla="*/ 122105 h 417913"/>
              <a:gd name="connsiteX154" fmla="*/ 496692 w 984405"/>
              <a:gd name="connsiteY154" fmla="*/ 119638 h 417913"/>
              <a:gd name="connsiteX155" fmla="*/ 487712 w 984405"/>
              <a:gd name="connsiteY155" fmla="*/ 119638 h 417913"/>
              <a:gd name="connsiteX156" fmla="*/ 481734 w 984405"/>
              <a:gd name="connsiteY156" fmla="*/ 117172 h 417913"/>
              <a:gd name="connsiteX157" fmla="*/ 475730 w 984405"/>
              <a:gd name="connsiteY157" fmla="*/ 117172 h 417913"/>
              <a:gd name="connsiteX158" fmla="*/ 469751 w 984405"/>
              <a:gd name="connsiteY158" fmla="*/ 114910 h 417913"/>
              <a:gd name="connsiteX159" fmla="*/ 463773 w 984405"/>
              <a:gd name="connsiteY159" fmla="*/ 114910 h 417913"/>
              <a:gd name="connsiteX160" fmla="*/ 454793 w 984405"/>
              <a:gd name="connsiteY160" fmla="*/ 109977 h 417913"/>
              <a:gd name="connsiteX161" fmla="*/ 445813 w 984405"/>
              <a:gd name="connsiteY161" fmla="*/ 109977 h 417913"/>
              <a:gd name="connsiteX162" fmla="*/ 442835 w 984405"/>
              <a:gd name="connsiteY162" fmla="*/ 109977 h 417913"/>
              <a:gd name="connsiteX163" fmla="*/ 439834 w 984405"/>
              <a:gd name="connsiteY163" fmla="*/ 109977 h 417913"/>
              <a:gd name="connsiteX164" fmla="*/ 353058 w 984405"/>
              <a:gd name="connsiteY164" fmla="*/ 136906 h 417913"/>
              <a:gd name="connsiteX165" fmla="*/ 385977 w 984405"/>
              <a:gd name="connsiteY165" fmla="*/ 227149 h 417913"/>
              <a:gd name="connsiteX166" fmla="*/ 299201 w 984405"/>
              <a:gd name="connsiteY166" fmla="*/ 417913 h 417913"/>
              <a:gd name="connsiteX167" fmla="*/ 0 w 984405"/>
              <a:gd name="connsiteY167" fmla="*/ 403112 h 4179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</a:cxnLst>
            <a:rect l="l" t="t" r="r" b="b"/>
            <a:pathLst>
              <a:path w="984405" h="417913">
                <a:moveTo>
                  <a:pt x="0" y="403112"/>
                </a:moveTo>
                <a:lnTo>
                  <a:pt x="3002" y="390984"/>
                </a:lnTo>
                <a:lnTo>
                  <a:pt x="3002" y="381117"/>
                </a:lnTo>
                <a:lnTo>
                  <a:pt x="3002" y="371455"/>
                </a:lnTo>
                <a:lnTo>
                  <a:pt x="3002" y="359121"/>
                </a:lnTo>
                <a:lnTo>
                  <a:pt x="5978" y="349460"/>
                </a:lnTo>
                <a:lnTo>
                  <a:pt x="5978" y="339593"/>
                </a:lnTo>
                <a:lnTo>
                  <a:pt x="5978" y="329931"/>
                </a:lnTo>
                <a:lnTo>
                  <a:pt x="8980" y="320064"/>
                </a:lnTo>
                <a:lnTo>
                  <a:pt x="11982" y="310403"/>
                </a:lnTo>
                <a:lnTo>
                  <a:pt x="14958" y="300535"/>
                </a:lnTo>
                <a:lnTo>
                  <a:pt x="14958" y="288407"/>
                </a:lnTo>
                <a:lnTo>
                  <a:pt x="17960" y="281007"/>
                </a:lnTo>
                <a:lnTo>
                  <a:pt x="20937" y="271140"/>
                </a:lnTo>
                <a:lnTo>
                  <a:pt x="26940" y="261478"/>
                </a:lnTo>
                <a:lnTo>
                  <a:pt x="29917" y="251611"/>
                </a:lnTo>
                <a:lnTo>
                  <a:pt x="32919" y="241949"/>
                </a:lnTo>
                <a:lnTo>
                  <a:pt x="38898" y="234549"/>
                </a:lnTo>
                <a:lnTo>
                  <a:pt x="41899" y="224888"/>
                </a:lnTo>
                <a:lnTo>
                  <a:pt x="47878" y="215020"/>
                </a:lnTo>
                <a:lnTo>
                  <a:pt x="50880" y="207620"/>
                </a:lnTo>
                <a:lnTo>
                  <a:pt x="56858" y="197959"/>
                </a:lnTo>
                <a:lnTo>
                  <a:pt x="62837" y="190558"/>
                </a:lnTo>
                <a:lnTo>
                  <a:pt x="68815" y="180897"/>
                </a:lnTo>
                <a:lnTo>
                  <a:pt x="74794" y="173496"/>
                </a:lnTo>
                <a:lnTo>
                  <a:pt x="80798" y="166096"/>
                </a:lnTo>
                <a:lnTo>
                  <a:pt x="86776" y="158901"/>
                </a:lnTo>
                <a:lnTo>
                  <a:pt x="92754" y="151501"/>
                </a:lnTo>
                <a:lnTo>
                  <a:pt x="98733" y="144101"/>
                </a:lnTo>
                <a:lnTo>
                  <a:pt x="107713" y="134439"/>
                </a:lnTo>
                <a:lnTo>
                  <a:pt x="113692" y="129505"/>
                </a:lnTo>
                <a:lnTo>
                  <a:pt x="119695" y="122105"/>
                </a:lnTo>
                <a:lnTo>
                  <a:pt x="125674" y="114910"/>
                </a:lnTo>
                <a:lnTo>
                  <a:pt x="134654" y="107510"/>
                </a:lnTo>
                <a:lnTo>
                  <a:pt x="140633" y="102576"/>
                </a:lnTo>
                <a:lnTo>
                  <a:pt x="149613" y="95382"/>
                </a:lnTo>
                <a:lnTo>
                  <a:pt x="155592" y="90448"/>
                </a:lnTo>
                <a:lnTo>
                  <a:pt x="164572" y="83048"/>
                </a:lnTo>
                <a:lnTo>
                  <a:pt x="173552" y="78114"/>
                </a:lnTo>
                <a:lnTo>
                  <a:pt x="182507" y="70919"/>
                </a:lnTo>
                <a:lnTo>
                  <a:pt x="188511" y="65986"/>
                </a:lnTo>
                <a:lnTo>
                  <a:pt x="197491" y="61052"/>
                </a:lnTo>
                <a:lnTo>
                  <a:pt x="206447" y="53652"/>
                </a:lnTo>
                <a:lnTo>
                  <a:pt x="212450" y="48924"/>
                </a:lnTo>
                <a:lnTo>
                  <a:pt x="221405" y="46457"/>
                </a:lnTo>
                <a:lnTo>
                  <a:pt x="230385" y="39057"/>
                </a:lnTo>
                <a:lnTo>
                  <a:pt x="239366" y="36590"/>
                </a:lnTo>
                <a:lnTo>
                  <a:pt x="248346" y="31656"/>
                </a:lnTo>
                <a:lnTo>
                  <a:pt x="254324" y="29395"/>
                </a:lnTo>
                <a:lnTo>
                  <a:pt x="263305" y="26928"/>
                </a:lnTo>
                <a:lnTo>
                  <a:pt x="272285" y="21995"/>
                </a:lnTo>
                <a:lnTo>
                  <a:pt x="281265" y="19528"/>
                </a:lnTo>
                <a:lnTo>
                  <a:pt x="287244" y="17061"/>
                </a:lnTo>
                <a:lnTo>
                  <a:pt x="299201" y="14595"/>
                </a:lnTo>
                <a:lnTo>
                  <a:pt x="305205" y="12128"/>
                </a:lnTo>
                <a:lnTo>
                  <a:pt x="314159" y="9661"/>
                </a:lnTo>
                <a:lnTo>
                  <a:pt x="323140" y="7400"/>
                </a:lnTo>
                <a:lnTo>
                  <a:pt x="332120" y="4933"/>
                </a:lnTo>
                <a:lnTo>
                  <a:pt x="341100" y="4933"/>
                </a:lnTo>
                <a:lnTo>
                  <a:pt x="350081" y="2466"/>
                </a:lnTo>
                <a:lnTo>
                  <a:pt x="359061" y="2466"/>
                </a:lnTo>
                <a:lnTo>
                  <a:pt x="368017" y="2466"/>
                </a:lnTo>
                <a:lnTo>
                  <a:pt x="374020" y="0"/>
                </a:lnTo>
                <a:lnTo>
                  <a:pt x="382975" y="0"/>
                </a:lnTo>
                <a:lnTo>
                  <a:pt x="388979" y="2466"/>
                </a:lnTo>
                <a:lnTo>
                  <a:pt x="400935" y="2466"/>
                </a:lnTo>
                <a:lnTo>
                  <a:pt x="412918" y="2466"/>
                </a:lnTo>
                <a:lnTo>
                  <a:pt x="421873" y="2466"/>
                </a:lnTo>
                <a:lnTo>
                  <a:pt x="433855" y="2466"/>
                </a:lnTo>
                <a:lnTo>
                  <a:pt x="445813" y="4933"/>
                </a:lnTo>
                <a:lnTo>
                  <a:pt x="454793" y="7400"/>
                </a:lnTo>
                <a:lnTo>
                  <a:pt x="466775" y="7400"/>
                </a:lnTo>
                <a:lnTo>
                  <a:pt x="475730" y="12128"/>
                </a:lnTo>
                <a:lnTo>
                  <a:pt x="487712" y="12128"/>
                </a:lnTo>
                <a:lnTo>
                  <a:pt x="499669" y="14595"/>
                </a:lnTo>
                <a:lnTo>
                  <a:pt x="511651" y="17061"/>
                </a:lnTo>
                <a:lnTo>
                  <a:pt x="520631" y="19528"/>
                </a:lnTo>
                <a:lnTo>
                  <a:pt x="532589" y="21995"/>
                </a:lnTo>
                <a:lnTo>
                  <a:pt x="541569" y="24462"/>
                </a:lnTo>
                <a:lnTo>
                  <a:pt x="553525" y="26928"/>
                </a:lnTo>
                <a:lnTo>
                  <a:pt x="562506" y="31656"/>
                </a:lnTo>
                <a:lnTo>
                  <a:pt x="571486" y="31656"/>
                </a:lnTo>
                <a:lnTo>
                  <a:pt x="583469" y="36590"/>
                </a:lnTo>
                <a:lnTo>
                  <a:pt x="592424" y="36590"/>
                </a:lnTo>
                <a:lnTo>
                  <a:pt x="598427" y="39057"/>
                </a:lnTo>
                <a:lnTo>
                  <a:pt x="607383" y="41524"/>
                </a:lnTo>
                <a:lnTo>
                  <a:pt x="616363" y="43990"/>
                </a:lnTo>
                <a:lnTo>
                  <a:pt x="622341" y="46457"/>
                </a:lnTo>
                <a:lnTo>
                  <a:pt x="628345" y="48924"/>
                </a:lnTo>
                <a:lnTo>
                  <a:pt x="640302" y="53652"/>
                </a:lnTo>
                <a:lnTo>
                  <a:pt x="649282" y="56119"/>
                </a:lnTo>
                <a:lnTo>
                  <a:pt x="652284" y="58585"/>
                </a:lnTo>
                <a:lnTo>
                  <a:pt x="655260" y="58585"/>
                </a:lnTo>
                <a:lnTo>
                  <a:pt x="984405" y="24462"/>
                </a:lnTo>
                <a:lnTo>
                  <a:pt x="984405" y="24462"/>
                </a:lnTo>
                <a:lnTo>
                  <a:pt x="978401" y="26928"/>
                </a:lnTo>
                <a:lnTo>
                  <a:pt x="972422" y="34123"/>
                </a:lnTo>
                <a:lnTo>
                  <a:pt x="960466" y="41524"/>
                </a:lnTo>
                <a:lnTo>
                  <a:pt x="954461" y="43990"/>
                </a:lnTo>
                <a:lnTo>
                  <a:pt x="948483" y="48924"/>
                </a:lnTo>
                <a:lnTo>
                  <a:pt x="939503" y="53652"/>
                </a:lnTo>
                <a:lnTo>
                  <a:pt x="930548" y="61052"/>
                </a:lnTo>
                <a:lnTo>
                  <a:pt x="924544" y="65986"/>
                </a:lnTo>
                <a:lnTo>
                  <a:pt x="915589" y="70919"/>
                </a:lnTo>
                <a:lnTo>
                  <a:pt x="903607" y="75647"/>
                </a:lnTo>
                <a:lnTo>
                  <a:pt x="891650" y="80581"/>
                </a:lnTo>
                <a:lnTo>
                  <a:pt x="882670" y="85515"/>
                </a:lnTo>
                <a:lnTo>
                  <a:pt x="870687" y="92915"/>
                </a:lnTo>
                <a:lnTo>
                  <a:pt x="864709" y="92915"/>
                </a:lnTo>
                <a:lnTo>
                  <a:pt x="858731" y="97643"/>
                </a:lnTo>
                <a:lnTo>
                  <a:pt x="852752" y="100110"/>
                </a:lnTo>
                <a:lnTo>
                  <a:pt x="843772" y="102576"/>
                </a:lnTo>
                <a:lnTo>
                  <a:pt x="837793" y="105043"/>
                </a:lnTo>
                <a:lnTo>
                  <a:pt x="834791" y="107510"/>
                </a:lnTo>
                <a:lnTo>
                  <a:pt x="825811" y="109977"/>
                </a:lnTo>
                <a:lnTo>
                  <a:pt x="819832" y="112444"/>
                </a:lnTo>
                <a:lnTo>
                  <a:pt x="813854" y="114910"/>
                </a:lnTo>
                <a:lnTo>
                  <a:pt x="804874" y="117172"/>
                </a:lnTo>
                <a:lnTo>
                  <a:pt x="798896" y="119638"/>
                </a:lnTo>
                <a:lnTo>
                  <a:pt x="789915" y="122105"/>
                </a:lnTo>
                <a:lnTo>
                  <a:pt x="783937" y="122105"/>
                </a:lnTo>
                <a:lnTo>
                  <a:pt x="777933" y="127039"/>
                </a:lnTo>
                <a:lnTo>
                  <a:pt x="768953" y="127039"/>
                </a:lnTo>
                <a:lnTo>
                  <a:pt x="759997" y="129505"/>
                </a:lnTo>
                <a:lnTo>
                  <a:pt x="753994" y="129505"/>
                </a:lnTo>
                <a:lnTo>
                  <a:pt x="745039" y="131972"/>
                </a:lnTo>
                <a:lnTo>
                  <a:pt x="739035" y="134439"/>
                </a:lnTo>
                <a:lnTo>
                  <a:pt x="730080" y="136906"/>
                </a:lnTo>
                <a:lnTo>
                  <a:pt x="724076" y="136906"/>
                </a:lnTo>
                <a:lnTo>
                  <a:pt x="712119" y="139167"/>
                </a:lnTo>
                <a:lnTo>
                  <a:pt x="706141" y="139167"/>
                </a:lnTo>
                <a:lnTo>
                  <a:pt x="697160" y="139167"/>
                </a:lnTo>
                <a:lnTo>
                  <a:pt x="688180" y="139167"/>
                </a:lnTo>
                <a:lnTo>
                  <a:pt x="679200" y="141634"/>
                </a:lnTo>
                <a:lnTo>
                  <a:pt x="670220" y="141634"/>
                </a:lnTo>
                <a:lnTo>
                  <a:pt x="661239" y="144101"/>
                </a:lnTo>
                <a:lnTo>
                  <a:pt x="652284" y="141634"/>
                </a:lnTo>
                <a:lnTo>
                  <a:pt x="643304" y="141634"/>
                </a:lnTo>
                <a:lnTo>
                  <a:pt x="637325" y="141634"/>
                </a:lnTo>
                <a:lnTo>
                  <a:pt x="625343" y="141634"/>
                </a:lnTo>
                <a:lnTo>
                  <a:pt x="616363" y="139167"/>
                </a:lnTo>
                <a:lnTo>
                  <a:pt x="607383" y="139167"/>
                </a:lnTo>
                <a:lnTo>
                  <a:pt x="598427" y="139167"/>
                </a:lnTo>
                <a:lnTo>
                  <a:pt x="586445" y="139167"/>
                </a:lnTo>
                <a:lnTo>
                  <a:pt x="580466" y="136906"/>
                </a:lnTo>
                <a:lnTo>
                  <a:pt x="571486" y="134439"/>
                </a:lnTo>
                <a:lnTo>
                  <a:pt x="562506" y="131972"/>
                </a:lnTo>
                <a:lnTo>
                  <a:pt x="550549" y="131972"/>
                </a:lnTo>
                <a:lnTo>
                  <a:pt x="544571" y="129505"/>
                </a:lnTo>
                <a:lnTo>
                  <a:pt x="535590" y="129505"/>
                </a:lnTo>
                <a:lnTo>
                  <a:pt x="526610" y="127039"/>
                </a:lnTo>
                <a:lnTo>
                  <a:pt x="514628" y="127039"/>
                </a:lnTo>
                <a:lnTo>
                  <a:pt x="508649" y="122105"/>
                </a:lnTo>
                <a:lnTo>
                  <a:pt x="502671" y="122105"/>
                </a:lnTo>
                <a:lnTo>
                  <a:pt x="496692" y="119638"/>
                </a:lnTo>
                <a:lnTo>
                  <a:pt x="487712" y="119638"/>
                </a:lnTo>
                <a:lnTo>
                  <a:pt x="481734" y="117172"/>
                </a:lnTo>
                <a:lnTo>
                  <a:pt x="475730" y="117172"/>
                </a:lnTo>
                <a:lnTo>
                  <a:pt x="469751" y="114910"/>
                </a:lnTo>
                <a:lnTo>
                  <a:pt x="463773" y="114910"/>
                </a:lnTo>
                <a:lnTo>
                  <a:pt x="454793" y="109977"/>
                </a:lnTo>
                <a:lnTo>
                  <a:pt x="445813" y="109977"/>
                </a:lnTo>
                <a:lnTo>
                  <a:pt x="442835" y="109977"/>
                </a:lnTo>
                <a:lnTo>
                  <a:pt x="439834" y="109977"/>
                </a:lnTo>
                <a:lnTo>
                  <a:pt x="353058" y="136906"/>
                </a:lnTo>
                <a:lnTo>
                  <a:pt x="385977" y="227149"/>
                </a:lnTo>
                <a:lnTo>
                  <a:pt x="299201" y="417913"/>
                </a:lnTo>
                <a:lnTo>
                  <a:pt x="0" y="40311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8043" y="3063238"/>
            <a:ext cx="430853" cy="249350"/>
          </a:xfrm>
          <a:custGeom>
            <a:avLst/>
            <a:gdLst>
              <a:gd name="connsiteX0" fmla="*/ 116693 w 430853"/>
              <a:gd name="connsiteY0" fmla="*/ 0 h 249350"/>
              <a:gd name="connsiteX1" fmla="*/ 197466 w 430853"/>
              <a:gd name="connsiteY1" fmla="*/ 171030 h 249350"/>
              <a:gd name="connsiteX2" fmla="*/ 430853 w 430853"/>
              <a:gd name="connsiteY2" fmla="*/ 180897 h 249350"/>
              <a:gd name="connsiteX3" fmla="*/ 427851 w 430853"/>
              <a:gd name="connsiteY3" fmla="*/ 180897 h 249350"/>
              <a:gd name="connsiteX4" fmla="*/ 424874 w 430853"/>
              <a:gd name="connsiteY4" fmla="*/ 183364 h 249350"/>
              <a:gd name="connsiteX5" fmla="*/ 418871 w 430853"/>
              <a:gd name="connsiteY5" fmla="*/ 185830 h 249350"/>
              <a:gd name="connsiteX6" fmla="*/ 406914 w 430853"/>
              <a:gd name="connsiteY6" fmla="*/ 193025 h 249350"/>
              <a:gd name="connsiteX7" fmla="*/ 400935 w 430853"/>
              <a:gd name="connsiteY7" fmla="*/ 195492 h 249350"/>
              <a:gd name="connsiteX8" fmla="*/ 391955 w 430853"/>
              <a:gd name="connsiteY8" fmla="*/ 197958 h 249350"/>
              <a:gd name="connsiteX9" fmla="*/ 385977 w 430853"/>
              <a:gd name="connsiteY9" fmla="*/ 200425 h 249350"/>
              <a:gd name="connsiteX10" fmla="*/ 376997 w 430853"/>
              <a:gd name="connsiteY10" fmla="*/ 205359 h 249350"/>
              <a:gd name="connsiteX11" fmla="*/ 371018 w 430853"/>
              <a:gd name="connsiteY11" fmla="*/ 210087 h 249350"/>
              <a:gd name="connsiteX12" fmla="*/ 362038 w 430853"/>
              <a:gd name="connsiteY12" fmla="*/ 212554 h 249350"/>
              <a:gd name="connsiteX13" fmla="*/ 353057 w 430853"/>
              <a:gd name="connsiteY13" fmla="*/ 217487 h 249350"/>
              <a:gd name="connsiteX14" fmla="*/ 341100 w 430853"/>
              <a:gd name="connsiteY14" fmla="*/ 222421 h 249350"/>
              <a:gd name="connsiteX15" fmla="*/ 332120 w 430853"/>
              <a:gd name="connsiteY15" fmla="*/ 224888 h 249350"/>
              <a:gd name="connsiteX16" fmla="*/ 323139 w 430853"/>
              <a:gd name="connsiteY16" fmla="*/ 227354 h 249350"/>
              <a:gd name="connsiteX17" fmla="*/ 311157 w 430853"/>
              <a:gd name="connsiteY17" fmla="*/ 229821 h 249350"/>
              <a:gd name="connsiteX18" fmla="*/ 299201 w 430853"/>
              <a:gd name="connsiteY18" fmla="*/ 234549 h 249350"/>
              <a:gd name="connsiteX19" fmla="*/ 290220 w 430853"/>
              <a:gd name="connsiteY19" fmla="*/ 237016 h 249350"/>
              <a:gd name="connsiteX20" fmla="*/ 278263 w 430853"/>
              <a:gd name="connsiteY20" fmla="*/ 239483 h 249350"/>
              <a:gd name="connsiteX21" fmla="*/ 266281 w 430853"/>
              <a:gd name="connsiteY21" fmla="*/ 241949 h 249350"/>
              <a:gd name="connsiteX22" fmla="*/ 254324 w 430853"/>
              <a:gd name="connsiteY22" fmla="*/ 244416 h 249350"/>
              <a:gd name="connsiteX23" fmla="*/ 245343 w 430853"/>
              <a:gd name="connsiteY23" fmla="*/ 246883 h 249350"/>
              <a:gd name="connsiteX24" fmla="*/ 230385 w 430853"/>
              <a:gd name="connsiteY24" fmla="*/ 246883 h 249350"/>
              <a:gd name="connsiteX25" fmla="*/ 221405 w 430853"/>
              <a:gd name="connsiteY25" fmla="*/ 246883 h 249350"/>
              <a:gd name="connsiteX26" fmla="*/ 209448 w 430853"/>
              <a:gd name="connsiteY26" fmla="*/ 249350 h 249350"/>
              <a:gd name="connsiteX27" fmla="*/ 197466 w 430853"/>
              <a:gd name="connsiteY27" fmla="*/ 249350 h 249350"/>
              <a:gd name="connsiteX28" fmla="*/ 185508 w 430853"/>
              <a:gd name="connsiteY28" fmla="*/ 249350 h 249350"/>
              <a:gd name="connsiteX29" fmla="*/ 173526 w 430853"/>
              <a:gd name="connsiteY29" fmla="*/ 246883 h 249350"/>
              <a:gd name="connsiteX30" fmla="*/ 161569 w 430853"/>
              <a:gd name="connsiteY30" fmla="*/ 246883 h 249350"/>
              <a:gd name="connsiteX31" fmla="*/ 149587 w 430853"/>
              <a:gd name="connsiteY31" fmla="*/ 241949 h 249350"/>
              <a:gd name="connsiteX32" fmla="*/ 137631 w 430853"/>
              <a:gd name="connsiteY32" fmla="*/ 239483 h 249350"/>
              <a:gd name="connsiteX33" fmla="*/ 125648 w 430853"/>
              <a:gd name="connsiteY33" fmla="*/ 234549 h 249350"/>
              <a:gd name="connsiteX34" fmla="*/ 113691 w 430853"/>
              <a:gd name="connsiteY34" fmla="*/ 229821 h 249350"/>
              <a:gd name="connsiteX35" fmla="*/ 104711 w 430853"/>
              <a:gd name="connsiteY35" fmla="*/ 224888 h 249350"/>
              <a:gd name="connsiteX36" fmla="*/ 95731 w 430853"/>
              <a:gd name="connsiteY36" fmla="*/ 217487 h 249350"/>
              <a:gd name="connsiteX37" fmla="*/ 86750 w 430853"/>
              <a:gd name="connsiteY37" fmla="*/ 212554 h 249350"/>
              <a:gd name="connsiteX38" fmla="*/ 77795 w 430853"/>
              <a:gd name="connsiteY38" fmla="*/ 205359 h 249350"/>
              <a:gd name="connsiteX39" fmla="*/ 68815 w 430853"/>
              <a:gd name="connsiteY39" fmla="*/ 197958 h 249350"/>
              <a:gd name="connsiteX40" fmla="*/ 62836 w 430853"/>
              <a:gd name="connsiteY40" fmla="*/ 190558 h 249350"/>
              <a:gd name="connsiteX41" fmla="*/ 56832 w 430853"/>
              <a:gd name="connsiteY41" fmla="*/ 180897 h 249350"/>
              <a:gd name="connsiteX42" fmla="*/ 50855 w 430853"/>
              <a:gd name="connsiteY42" fmla="*/ 173496 h 249350"/>
              <a:gd name="connsiteX43" fmla="*/ 44876 w 430853"/>
              <a:gd name="connsiteY43" fmla="*/ 166302 h 249350"/>
              <a:gd name="connsiteX44" fmla="*/ 38897 w 430853"/>
              <a:gd name="connsiteY44" fmla="*/ 158901 h 249350"/>
              <a:gd name="connsiteX45" fmla="*/ 32894 w 430853"/>
              <a:gd name="connsiteY45" fmla="*/ 149034 h 249350"/>
              <a:gd name="connsiteX46" fmla="*/ 26915 w 430853"/>
              <a:gd name="connsiteY46" fmla="*/ 141839 h 249350"/>
              <a:gd name="connsiteX47" fmla="*/ 23938 w 430853"/>
              <a:gd name="connsiteY47" fmla="*/ 134439 h 249350"/>
              <a:gd name="connsiteX48" fmla="*/ 20936 w 430853"/>
              <a:gd name="connsiteY48" fmla="*/ 124572 h 249350"/>
              <a:gd name="connsiteX49" fmla="*/ 17935 w 430853"/>
              <a:gd name="connsiteY49" fmla="*/ 117377 h 249350"/>
              <a:gd name="connsiteX50" fmla="*/ 14958 w 430853"/>
              <a:gd name="connsiteY50" fmla="*/ 109977 h 249350"/>
              <a:gd name="connsiteX51" fmla="*/ 11956 w 430853"/>
              <a:gd name="connsiteY51" fmla="*/ 102576 h 249350"/>
              <a:gd name="connsiteX52" fmla="*/ 8980 w 430853"/>
              <a:gd name="connsiteY52" fmla="*/ 95382 h 249350"/>
              <a:gd name="connsiteX53" fmla="*/ 5977 w 430853"/>
              <a:gd name="connsiteY53" fmla="*/ 87981 h 249350"/>
              <a:gd name="connsiteX54" fmla="*/ 2976 w 430853"/>
              <a:gd name="connsiteY54" fmla="*/ 83048 h 249350"/>
              <a:gd name="connsiteX55" fmla="*/ 2976 w 430853"/>
              <a:gd name="connsiteY55" fmla="*/ 75853 h 249350"/>
              <a:gd name="connsiteX56" fmla="*/ 2976 w 430853"/>
              <a:gd name="connsiteY56" fmla="*/ 70919 h 249350"/>
              <a:gd name="connsiteX57" fmla="*/ 2976 w 430853"/>
              <a:gd name="connsiteY57" fmla="*/ 68453 h 249350"/>
              <a:gd name="connsiteX58" fmla="*/ 0 w 430853"/>
              <a:gd name="connsiteY58" fmla="*/ 63519 h 249350"/>
              <a:gd name="connsiteX59" fmla="*/ 0 w 430853"/>
              <a:gd name="connsiteY59" fmla="*/ 58586 h 249350"/>
              <a:gd name="connsiteX60" fmla="*/ 0 w 430853"/>
              <a:gd name="connsiteY60" fmla="*/ 58586 h 249350"/>
              <a:gd name="connsiteX61" fmla="*/ 116693 w 430853"/>
              <a:gd name="connsiteY61" fmla="*/ 0 h 249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</a:cxnLst>
            <a:rect l="l" t="t" r="r" b="b"/>
            <a:pathLst>
              <a:path w="430853" h="249350">
                <a:moveTo>
                  <a:pt x="116693" y="0"/>
                </a:moveTo>
                <a:lnTo>
                  <a:pt x="197466" y="171030"/>
                </a:lnTo>
                <a:lnTo>
                  <a:pt x="430853" y="180897"/>
                </a:lnTo>
                <a:lnTo>
                  <a:pt x="427851" y="180897"/>
                </a:lnTo>
                <a:lnTo>
                  <a:pt x="424874" y="183364"/>
                </a:lnTo>
                <a:lnTo>
                  <a:pt x="418871" y="185830"/>
                </a:lnTo>
                <a:lnTo>
                  <a:pt x="406914" y="193025"/>
                </a:lnTo>
                <a:lnTo>
                  <a:pt x="400935" y="195492"/>
                </a:lnTo>
                <a:lnTo>
                  <a:pt x="391955" y="197958"/>
                </a:lnTo>
                <a:lnTo>
                  <a:pt x="385977" y="200425"/>
                </a:lnTo>
                <a:lnTo>
                  <a:pt x="376997" y="205359"/>
                </a:lnTo>
                <a:lnTo>
                  <a:pt x="371018" y="210087"/>
                </a:lnTo>
                <a:lnTo>
                  <a:pt x="362038" y="212554"/>
                </a:lnTo>
                <a:lnTo>
                  <a:pt x="353057" y="217487"/>
                </a:lnTo>
                <a:lnTo>
                  <a:pt x="341100" y="222421"/>
                </a:lnTo>
                <a:lnTo>
                  <a:pt x="332120" y="224888"/>
                </a:lnTo>
                <a:lnTo>
                  <a:pt x="323139" y="227354"/>
                </a:lnTo>
                <a:lnTo>
                  <a:pt x="311157" y="229821"/>
                </a:lnTo>
                <a:lnTo>
                  <a:pt x="299201" y="234549"/>
                </a:lnTo>
                <a:lnTo>
                  <a:pt x="290220" y="237016"/>
                </a:lnTo>
                <a:lnTo>
                  <a:pt x="278263" y="239483"/>
                </a:lnTo>
                <a:lnTo>
                  <a:pt x="266281" y="241949"/>
                </a:lnTo>
                <a:lnTo>
                  <a:pt x="254324" y="244416"/>
                </a:lnTo>
                <a:lnTo>
                  <a:pt x="245343" y="246883"/>
                </a:lnTo>
                <a:lnTo>
                  <a:pt x="230385" y="246883"/>
                </a:lnTo>
                <a:lnTo>
                  <a:pt x="221405" y="246883"/>
                </a:lnTo>
                <a:lnTo>
                  <a:pt x="209448" y="249350"/>
                </a:lnTo>
                <a:lnTo>
                  <a:pt x="197466" y="249350"/>
                </a:lnTo>
                <a:lnTo>
                  <a:pt x="185508" y="249350"/>
                </a:lnTo>
                <a:lnTo>
                  <a:pt x="173526" y="246883"/>
                </a:lnTo>
                <a:lnTo>
                  <a:pt x="161569" y="246883"/>
                </a:lnTo>
                <a:lnTo>
                  <a:pt x="149587" y="241949"/>
                </a:lnTo>
                <a:lnTo>
                  <a:pt x="137631" y="239483"/>
                </a:lnTo>
                <a:lnTo>
                  <a:pt x="125648" y="234549"/>
                </a:lnTo>
                <a:lnTo>
                  <a:pt x="113691" y="229821"/>
                </a:lnTo>
                <a:lnTo>
                  <a:pt x="104711" y="224888"/>
                </a:lnTo>
                <a:lnTo>
                  <a:pt x="95731" y="217487"/>
                </a:lnTo>
                <a:lnTo>
                  <a:pt x="86750" y="212554"/>
                </a:lnTo>
                <a:lnTo>
                  <a:pt x="77795" y="205359"/>
                </a:lnTo>
                <a:lnTo>
                  <a:pt x="68815" y="197958"/>
                </a:lnTo>
                <a:lnTo>
                  <a:pt x="62836" y="190558"/>
                </a:lnTo>
                <a:lnTo>
                  <a:pt x="56832" y="180897"/>
                </a:lnTo>
                <a:lnTo>
                  <a:pt x="50855" y="173496"/>
                </a:lnTo>
                <a:lnTo>
                  <a:pt x="44876" y="166302"/>
                </a:lnTo>
                <a:lnTo>
                  <a:pt x="38897" y="158901"/>
                </a:lnTo>
                <a:lnTo>
                  <a:pt x="32894" y="149034"/>
                </a:lnTo>
                <a:lnTo>
                  <a:pt x="26915" y="141839"/>
                </a:lnTo>
                <a:lnTo>
                  <a:pt x="23938" y="134439"/>
                </a:lnTo>
                <a:lnTo>
                  <a:pt x="20936" y="124572"/>
                </a:lnTo>
                <a:lnTo>
                  <a:pt x="17935" y="117377"/>
                </a:lnTo>
                <a:lnTo>
                  <a:pt x="14958" y="109977"/>
                </a:lnTo>
                <a:lnTo>
                  <a:pt x="11956" y="102576"/>
                </a:lnTo>
                <a:lnTo>
                  <a:pt x="8980" y="95382"/>
                </a:lnTo>
                <a:lnTo>
                  <a:pt x="5977" y="87981"/>
                </a:lnTo>
                <a:lnTo>
                  <a:pt x="2976" y="83048"/>
                </a:lnTo>
                <a:lnTo>
                  <a:pt x="2976" y="75853"/>
                </a:lnTo>
                <a:lnTo>
                  <a:pt x="2976" y="70919"/>
                </a:lnTo>
                <a:lnTo>
                  <a:pt x="2976" y="68453"/>
                </a:lnTo>
                <a:lnTo>
                  <a:pt x="0" y="63519"/>
                </a:lnTo>
                <a:lnTo>
                  <a:pt x="0" y="58586"/>
                </a:lnTo>
                <a:lnTo>
                  <a:pt x="0" y="58586"/>
                </a:lnTo>
                <a:lnTo>
                  <a:pt x="11669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79861" y="3390703"/>
            <a:ext cx="676199" cy="940808"/>
          </a:xfrm>
          <a:custGeom>
            <a:avLst/>
            <a:gdLst>
              <a:gd name="connsiteX0" fmla="*/ 203444 w 676199"/>
              <a:gd name="connsiteY0" fmla="*/ 14595 h 940808"/>
              <a:gd name="connsiteX1" fmla="*/ 206447 w 676199"/>
              <a:gd name="connsiteY1" fmla="*/ 14595 h 940808"/>
              <a:gd name="connsiteX2" fmla="*/ 209423 w 676199"/>
              <a:gd name="connsiteY2" fmla="*/ 12333 h 940808"/>
              <a:gd name="connsiteX3" fmla="*/ 215427 w 676199"/>
              <a:gd name="connsiteY3" fmla="*/ 12333 h 940808"/>
              <a:gd name="connsiteX4" fmla="*/ 224407 w 676199"/>
              <a:gd name="connsiteY4" fmla="*/ 12333 h 940808"/>
              <a:gd name="connsiteX5" fmla="*/ 233362 w 676199"/>
              <a:gd name="connsiteY5" fmla="*/ 9867 h 940808"/>
              <a:gd name="connsiteX6" fmla="*/ 245344 w 676199"/>
              <a:gd name="connsiteY6" fmla="*/ 9867 h 940808"/>
              <a:gd name="connsiteX7" fmla="*/ 254324 w 676199"/>
              <a:gd name="connsiteY7" fmla="*/ 7400 h 940808"/>
              <a:gd name="connsiteX8" fmla="*/ 260303 w 676199"/>
              <a:gd name="connsiteY8" fmla="*/ 7400 h 940808"/>
              <a:gd name="connsiteX9" fmla="*/ 266282 w 676199"/>
              <a:gd name="connsiteY9" fmla="*/ 7400 h 940808"/>
              <a:gd name="connsiteX10" fmla="*/ 275262 w 676199"/>
              <a:gd name="connsiteY10" fmla="*/ 7400 h 940808"/>
              <a:gd name="connsiteX11" fmla="*/ 284242 w 676199"/>
              <a:gd name="connsiteY11" fmla="*/ 4933 h 940808"/>
              <a:gd name="connsiteX12" fmla="*/ 290221 w 676199"/>
              <a:gd name="connsiteY12" fmla="*/ 4933 h 940808"/>
              <a:gd name="connsiteX13" fmla="*/ 302178 w 676199"/>
              <a:gd name="connsiteY13" fmla="*/ 2466 h 940808"/>
              <a:gd name="connsiteX14" fmla="*/ 308181 w 676199"/>
              <a:gd name="connsiteY14" fmla="*/ 2466 h 940808"/>
              <a:gd name="connsiteX15" fmla="*/ 320138 w 676199"/>
              <a:gd name="connsiteY15" fmla="*/ 2466 h 940808"/>
              <a:gd name="connsiteX16" fmla="*/ 329118 w 676199"/>
              <a:gd name="connsiteY16" fmla="*/ 2466 h 940808"/>
              <a:gd name="connsiteX17" fmla="*/ 338099 w 676199"/>
              <a:gd name="connsiteY17" fmla="*/ 2466 h 940808"/>
              <a:gd name="connsiteX18" fmla="*/ 347079 w 676199"/>
              <a:gd name="connsiteY18" fmla="*/ 2466 h 940808"/>
              <a:gd name="connsiteX19" fmla="*/ 359036 w 676199"/>
              <a:gd name="connsiteY19" fmla="*/ 0 h 940808"/>
              <a:gd name="connsiteX20" fmla="*/ 368017 w 676199"/>
              <a:gd name="connsiteY20" fmla="*/ 0 h 940808"/>
              <a:gd name="connsiteX21" fmla="*/ 376997 w 676199"/>
              <a:gd name="connsiteY21" fmla="*/ 0 h 940808"/>
              <a:gd name="connsiteX22" fmla="*/ 388954 w 676199"/>
              <a:gd name="connsiteY22" fmla="*/ 0 h 940808"/>
              <a:gd name="connsiteX23" fmla="*/ 397934 w 676199"/>
              <a:gd name="connsiteY23" fmla="*/ 0 h 940808"/>
              <a:gd name="connsiteX24" fmla="*/ 409916 w 676199"/>
              <a:gd name="connsiteY24" fmla="*/ 0 h 940808"/>
              <a:gd name="connsiteX25" fmla="*/ 418872 w 676199"/>
              <a:gd name="connsiteY25" fmla="*/ 0 h 940808"/>
              <a:gd name="connsiteX26" fmla="*/ 430854 w 676199"/>
              <a:gd name="connsiteY26" fmla="*/ 2466 h 940808"/>
              <a:gd name="connsiteX27" fmla="*/ 442810 w 676199"/>
              <a:gd name="connsiteY27" fmla="*/ 2466 h 940808"/>
              <a:gd name="connsiteX28" fmla="*/ 451791 w 676199"/>
              <a:gd name="connsiteY28" fmla="*/ 2466 h 940808"/>
              <a:gd name="connsiteX29" fmla="*/ 463773 w 676199"/>
              <a:gd name="connsiteY29" fmla="*/ 2466 h 940808"/>
              <a:gd name="connsiteX30" fmla="*/ 472728 w 676199"/>
              <a:gd name="connsiteY30" fmla="*/ 2466 h 940808"/>
              <a:gd name="connsiteX31" fmla="*/ 484710 w 676199"/>
              <a:gd name="connsiteY31" fmla="*/ 2466 h 940808"/>
              <a:gd name="connsiteX32" fmla="*/ 496667 w 676199"/>
              <a:gd name="connsiteY32" fmla="*/ 4933 h 940808"/>
              <a:gd name="connsiteX33" fmla="*/ 505648 w 676199"/>
              <a:gd name="connsiteY33" fmla="*/ 7400 h 940808"/>
              <a:gd name="connsiteX34" fmla="*/ 517630 w 676199"/>
              <a:gd name="connsiteY34" fmla="*/ 9867 h 940808"/>
              <a:gd name="connsiteX35" fmla="*/ 526584 w 676199"/>
              <a:gd name="connsiteY35" fmla="*/ 9867 h 940808"/>
              <a:gd name="connsiteX36" fmla="*/ 538567 w 676199"/>
              <a:gd name="connsiteY36" fmla="*/ 12333 h 940808"/>
              <a:gd name="connsiteX37" fmla="*/ 547547 w 676199"/>
              <a:gd name="connsiteY37" fmla="*/ 14595 h 940808"/>
              <a:gd name="connsiteX38" fmla="*/ 556528 w 676199"/>
              <a:gd name="connsiteY38" fmla="*/ 17061 h 940808"/>
              <a:gd name="connsiteX39" fmla="*/ 565483 w 676199"/>
              <a:gd name="connsiteY39" fmla="*/ 19528 h 940808"/>
              <a:gd name="connsiteX40" fmla="*/ 574463 w 676199"/>
              <a:gd name="connsiteY40" fmla="*/ 21995 h 940808"/>
              <a:gd name="connsiteX41" fmla="*/ 583443 w 676199"/>
              <a:gd name="connsiteY41" fmla="*/ 24462 h 940808"/>
              <a:gd name="connsiteX42" fmla="*/ 592424 w 676199"/>
              <a:gd name="connsiteY42" fmla="*/ 29395 h 940808"/>
              <a:gd name="connsiteX43" fmla="*/ 601404 w 676199"/>
              <a:gd name="connsiteY43" fmla="*/ 31862 h 940808"/>
              <a:gd name="connsiteX44" fmla="*/ 610384 w 676199"/>
              <a:gd name="connsiteY44" fmla="*/ 34329 h 940808"/>
              <a:gd name="connsiteX45" fmla="*/ 616363 w 676199"/>
              <a:gd name="connsiteY45" fmla="*/ 39057 h 940808"/>
              <a:gd name="connsiteX46" fmla="*/ 625343 w 676199"/>
              <a:gd name="connsiteY46" fmla="*/ 43990 h 940808"/>
              <a:gd name="connsiteX47" fmla="*/ 631321 w 676199"/>
              <a:gd name="connsiteY47" fmla="*/ 46457 h 940808"/>
              <a:gd name="connsiteX48" fmla="*/ 637300 w 676199"/>
              <a:gd name="connsiteY48" fmla="*/ 51391 h 940808"/>
              <a:gd name="connsiteX49" fmla="*/ 643279 w 676199"/>
              <a:gd name="connsiteY49" fmla="*/ 56119 h 940808"/>
              <a:gd name="connsiteX50" fmla="*/ 649282 w 676199"/>
              <a:gd name="connsiteY50" fmla="*/ 61052 h 940808"/>
              <a:gd name="connsiteX51" fmla="*/ 655261 w 676199"/>
              <a:gd name="connsiteY51" fmla="*/ 68453 h 940808"/>
              <a:gd name="connsiteX52" fmla="*/ 658238 w 676199"/>
              <a:gd name="connsiteY52" fmla="*/ 73386 h 940808"/>
              <a:gd name="connsiteX53" fmla="*/ 661239 w 676199"/>
              <a:gd name="connsiteY53" fmla="*/ 78114 h 940808"/>
              <a:gd name="connsiteX54" fmla="*/ 667218 w 676199"/>
              <a:gd name="connsiteY54" fmla="*/ 85514 h 940808"/>
              <a:gd name="connsiteX55" fmla="*/ 670220 w 676199"/>
              <a:gd name="connsiteY55" fmla="*/ 92915 h 940808"/>
              <a:gd name="connsiteX56" fmla="*/ 670220 w 676199"/>
              <a:gd name="connsiteY56" fmla="*/ 100110 h 940808"/>
              <a:gd name="connsiteX57" fmla="*/ 673196 w 676199"/>
              <a:gd name="connsiteY57" fmla="*/ 107510 h 940808"/>
              <a:gd name="connsiteX58" fmla="*/ 673196 w 676199"/>
              <a:gd name="connsiteY58" fmla="*/ 114910 h 940808"/>
              <a:gd name="connsiteX59" fmla="*/ 676198 w 676199"/>
              <a:gd name="connsiteY59" fmla="*/ 122105 h 940808"/>
              <a:gd name="connsiteX60" fmla="*/ 676198 w 676199"/>
              <a:gd name="connsiteY60" fmla="*/ 129505 h 940808"/>
              <a:gd name="connsiteX61" fmla="*/ 676198 w 676199"/>
              <a:gd name="connsiteY61" fmla="*/ 136905 h 940808"/>
              <a:gd name="connsiteX62" fmla="*/ 676198 w 676199"/>
              <a:gd name="connsiteY62" fmla="*/ 146567 h 940808"/>
              <a:gd name="connsiteX63" fmla="*/ 676198 w 676199"/>
              <a:gd name="connsiteY63" fmla="*/ 153968 h 940808"/>
              <a:gd name="connsiteX64" fmla="*/ 676198 w 676199"/>
              <a:gd name="connsiteY64" fmla="*/ 161368 h 940808"/>
              <a:gd name="connsiteX65" fmla="*/ 676198 w 676199"/>
              <a:gd name="connsiteY65" fmla="*/ 168562 h 940808"/>
              <a:gd name="connsiteX66" fmla="*/ 673196 w 676199"/>
              <a:gd name="connsiteY66" fmla="*/ 178430 h 940808"/>
              <a:gd name="connsiteX67" fmla="*/ 673196 w 676199"/>
              <a:gd name="connsiteY67" fmla="*/ 185830 h 940808"/>
              <a:gd name="connsiteX68" fmla="*/ 670220 w 676199"/>
              <a:gd name="connsiteY68" fmla="*/ 193025 h 940808"/>
              <a:gd name="connsiteX69" fmla="*/ 670220 w 676199"/>
              <a:gd name="connsiteY69" fmla="*/ 202892 h 940808"/>
              <a:gd name="connsiteX70" fmla="*/ 667218 w 676199"/>
              <a:gd name="connsiteY70" fmla="*/ 210087 h 940808"/>
              <a:gd name="connsiteX71" fmla="*/ 667218 w 676199"/>
              <a:gd name="connsiteY71" fmla="*/ 217487 h 940808"/>
              <a:gd name="connsiteX72" fmla="*/ 664241 w 676199"/>
              <a:gd name="connsiteY72" fmla="*/ 227354 h 940808"/>
              <a:gd name="connsiteX73" fmla="*/ 661239 w 676199"/>
              <a:gd name="connsiteY73" fmla="*/ 234549 h 940808"/>
              <a:gd name="connsiteX74" fmla="*/ 655261 w 676199"/>
              <a:gd name="connsiteY74" fmla="*/ 244416 h 940808"/>
              <a:gd name="connsiteX75" fmla="*/ 655261 w 676199"/>
              <a:gd name="connsiteY75" fmla="*/ 251611 h 940808"/>
              <a:gd name="connsiteX76" fmla="*/ 649282 w 676199"/>
              <a:gd name="connsiteY76" fmla="*/ 259011 h 940808"/>
              <a:gd name="connsiteX77" fmla="*/ 646280 w 676199"/>
              <a:gd name="connsiteY77" fmla="*/ 266412 h 940808"/>
              <a:gd name="connsiteX78" fmla="*/ 643279 w 676199"/>
              <a:gd name="connsiteY78" fmla="*/ 276073 h 940808"/>
              <a:gd name="connsiteX79" fmla="*/ 640302 w 676199"/>
              <a:gd name="connsiteY79" fmla="*/ 283473 h 940808"/>
              <a:gd name="connsiteX80" fmla="*/ 637300 w 676199"/>
              <a:gd name="connsiteY80" fmla="*/ 290874 h 940808"/>
              <a:gd name="connsiteX81" fmla="*/ 631321 w 676199"/>
              <a:gd name="connsiteY81" fmla="*/ 298069 h 940808"/>
              <a:gd name="connsiteX82" fmla="*/ 628320 w 676199"/>
              <a:gd name="connsiteY82" fmla="*/ 307936 h 940808"/>
              <a:gd name="connsiteX83" fmla="*/ 625344 w 676199"/>
              <a:gd name="connsiteY83" fmla="*/ 312869 h 940808"/>
              <a:gd name="connsiteX84" fmla="*/ 619339 w 676199"/>
              <a:gd name="connsiteY84" fmla="*/ 322531 h 940808"/>
              <a:gd name="connsiteX85" fmla="*/ 613361 w 676199"/>
              <a:gd name="connsiteY85" fmla="*/ 329931 h 940808"/>
              <a:gd name="connsiteX86" fmla="*/ 610385 w 676199"/>
              <a:gd name="connsiteY86" fmla="*/ 337331 h 940808"/>
              <a:gd name="connsiteX87" fmla="*/ 604380 w 676199"/>
              <a:gd name="connsiteY87" fmla="*/ 344526 h 940808"/>
              <a:gd name="connsiteX88" fmla="*/ 601404 w 676199"/>
              <a:gd name="connsiteY88" fmla="*/ 351926 h 940808"/>
              <a:gd name="connsiteX89" fmla="*/ 595400 w 676199"/>
              <a:gd name="connsiteY89" fmla="*/ 359327 h 940808"/>
              <a:gd name="connsiteX90" fmla="*/ 589422 w 676199"/>
              <a:gd name="connsiteY90" fmla="*/ 366522 h 940808"/>
              <a:gd name="connsiteX91" fmla="*/ 586445 w 676199"/>
              <a:gd name="connsiteY91" fmla="*/ 371455 h 940808"/>
              <a:gd name="connsiteX92" fmla="*/ 583444 w 676199"/>
              <a:gd name="connsiteY92" fmla="*/ 378855 h 940808"/>
              <a:gd name="connsiteX93" fmla="*/ 577465 w 676199"/>
              <a:gd name="connsiteY93" fmla="*/ 386050 h 940808"/>
              <a:gd name="connsiteX94" fmla="*/ 574463 w 676199"/>
              <a:gd name="connsiteY94" fmla="*/ 390984 h 940808"/>
              <a:gd name="connsiteX95" fmla="*/ 568485 w 676199"/>
              <a:gd name="connsiteY95" fmla="*/ 398384 h 940808"/>
              <a:gd name="connsiteX96" fmla="*/ 565483 w 676199"/>
              <a:gd name="connsiteY96" fmla="*/ 403112 h 940808"/>
              <a:gd name="connsiteX97" fmla="*/ 559504 w 676199"/>
              <a:gd name="connsiteY97" fmla="*/ 410512 h 940808"/>
              <a:gd name="connsiteX98" fmla="*/ 553526 w 676199"/>
              <a:gd name="connsiteY98" fmla="*/ 417913 h 940808"/>
              <a:gd name="connsiteX99" fmla="*/ 550524 w 676199"/>
              <a:gd name="connsiteY99" fmla="*/ 422846 h 940808"/>
              <a:gd name="connsiteX100" fmla="*/ 547547 w 676199"/>
              <a:gd name="connsiteY100" fmla="*/ 427574 h 940808"/>
              <a:gd name="connsiteX101" fmla="*/ 544545 w 676199"/>
              <a:gd name="connsiteY101" fmla="*/ 432508 h 940808"/>
              <a:gd name="connsiteX102" fmla="*/ 538567 w 676199"/>
              <a:gd name="connsiteY102" fmla="*/ 439908 h 940808"/>
              <a:gd name="connsiteX103" fmla="*/ 529587 w 676199"/>
              <a:gd name="connsiteY103" fmla="*/ 449570 h 940808"/>
              <a:gd name="connsiteX104" fmla="*/ 523608 w 676199"/>
              <a:gd name="connsiteY104" fmla="*/ 459437 h 940808"/>
              <a:gd name="connsiteX105" fmla="*/ 517630 w 676199"/>
              <a:gd name="connsiteY105" fmla="*/ 466837 h 940808"/>
              <a:gd name="connsiteX106" fmla="*/ 508649 w 676199"/>
              <a:gd name="connsiteY106" fmla="*/ 471565 h 940808"/>
              <a:gd name="connsiteX107" fmla="*/ 505648 w 676199"/>
              <a:gd name="connsiteY107" fmla="*/ 478966 h 940808"/>
              <a:gd name="connsiteX108" fmla="*/ 499669 w 676199"/>
              <a:gd name="connsiteY108" fmla="*/ 483899 h 940808"/>
              <a:gd name="connsiteX109" fmla="*/ 493690 w 676199"/>
              <a:gd name="connsiteY109" fmla="*/ 491094 h 940808"/>
              <a:gd name="connsiteX110" fmla="*/ 487687 w 676199"/>
              <a:gd name="connsiteY110" fmla="*/ 496027 h 940808"/>
              <a:gd name="connsiteX111" fmla="*/ 487687 w 676199"/>
              <a:gd name="connsiteY111" fmla="*/ 488833 h 940808"/>
              <a:gd name="connsiteX112" fmla="*/ 487687 w 676199"/>
              <a:gd name="connsiteY112" fmla="*/ 483899 h 940808"/>
              <a:gd name="connsiteX113" fmla="*/ 487687 w 676199"/>
              <a:gd name="connsiteY113" fmla="*/ 476499 h 940808"/>
              <a:gd name="connsiteX114" fmla="*/ 487687 w 676199"/>
              <a:gd name="connsiteY114" fmla="*/ 471565 h 940808"/>
              <a:gd name="connsiteX115" fmla="*/ 487687 w 676199"/>
              <a:gd name="connsiteY115" fmla="*/ 464370 h 940808"/>
              <a:gd name="connsiteX116" fmla="*/ 487687 w 676199"/>
              <a:gd name="connsiteY116" fmla="*/ 459437 h 940808"/>
              <a:gd name="connsiteX117" fmla="*/ 487687 w 676199"/>
              <a:gd name="connsiteY117" fmla="*/ 454503 h 940808"/>
              <a:gd name="connsiteX118" fmla="*/ 484710 w 676199"/>
              <a:gd name="connsiteY118" fmla="*/ 447103 h 940808"/>
              <a:gd name="connsiteX119" fmla="*/ 484710 w 676199"/>
              <a:gd name="connsiteY119" fmla="*/ 442375 h 940808"/>
              <a:gd name="connsiteX120" fmla="*/ 484710 w 676199"/>
              <a:gd name="connsiteY120" fmla="*/ 434975 h 940808"/>
              <a:gd name="connsiteX121" fmla="*/ 484710 w 676199"/>
              <a:gd name="connsiteY121" fmla="*/ 427574 h 940808"/>
              <a:gd name="connsiteX122" fmla="*/ 484710 w 676199"/>
              <a:gd name="connsiteY122" fmla="*/ 422846 h 940808"/>
              <a:gd name="connsiteX123" fmla="*/ 484710 w 676199"/>
              <a:gd name="connsiteY123" fmla="*/ 415446 h 940808"/>
              <a:gd name="connsiteX124" fmla="*/ 484710 w 676199"/>
              <a:gd name="connsiteY124" fmla="*/ 410512 h 940808"/>
              <a:gd name="connsiteX125" fmla="*/ 484710 w 676199"/>
              <a:gd name="connsiteY125" fmla="*/ 403112 h 940808"/>
              <a:gd name="connsiteX126" fmla="*/ 481708 w 676199"/>
              <a:gd name="connsiteY126" fmla="*/ 398384 h 940808"/>
              <a:gd name="connsiteX127" fmla="*/ 484710 w 676199"/>
              <a:gd name="connsiteY127" fmla="*/ 390984 h 940808"/>
              <a:gd name="connsiteX128" fmla="*/ 484710 w 676199"/>
              <a:gd name="connsiteY128" fmla="*/ 383583 h 940808"/>
              <a:gd name="connsiteX129" fmla="*/ 484710 w 676199"/>
              <a:gd name="connsiteY129" fmla="*/ 376389 h 940808"/>
              <a:gd name="connsiteX130" fmla="*/ 484710 w 676199"/>
              <a:gd name="connsiteY130" fmla="*/ 371455 h 940808"/>
              <a:gd name="connsiteX131" fmla="*/ 484710 w 676199"/>
              <a:gd name="connsiteY131" fmla="*/ 364055 h 940808"/>
              <a:gd name="connsiteX132" fmla="*/ 484710 w 676199"/>
              <a:gd name="connsiteY132" fmla="*/ 359327 h 940808"/>
              <a:gd name="connsiteX133" fmla="*/ 484710 w 676199"/>
              <a:gd name="connsiteY133" fmla="*/ 351926 h 940808"/>
              <a:gd name="connsiteX134" fmla="*/ 484710 w 676199"/>
              <a:gd name="connsiteY134" fmla="*/ 346993 h 940808"/>
              <a:gd name="connsiteX135" fmla="*/ 484710 w 676199"/>
              <a:gd name="connsiteY135" fmla="*/ 339593 h 940808"/>
              <a:gd name="connsiteX136" fmla="*/ 484710 w 676199"/>
              <a:gd name="connsiteY136" fmla="*/ 332398 h 940808"/>
              <a:gd name="connsiteX137" fmla="*/ 484710 w 676199"/>
              <a:gd name="connsiteY137" fmla="*/ 324997 h 940808"/>
              <a:gd name="connsiteX138" fmla="*/ 484710 w 676199"/>
              <a:gd name="connsiteY138" fmla="*/ 320064 h 940808"/>
              <a:gd name="connsiteX139" fmla="*/ 484710 w 676199"/>
              <a:gd name="connsiteY139" fmla="*/ 312869 h 940808"/>
              <a:gd name="connsiteX140" fmla="*/ 484710 w 676199"/>
              <a:gd name="connsiteY140" fmla="*/ 307936 h 940808"/>
              <a:gd name="connsiteX141" fmla="*/ 487687 w 676199"/>
              <a:gd name="connsiteY141" fmla="*/ 300535 h 940808"/>
              <a:gd name="connsiteX142" fmla="*/ 487687 w 676199"/>
              <a:gd name="connsiteY142" fmla="*/ 295602 h 940808"/>
              <a:gd name="connsiteX143" fmla="*/ 487687 w 676199"/>
              <a:gd name="connsiteY143" fmla="*/ 288407 h 940808"/>
              <a:gd name="connsiteX144" fmla="*/ 490689 w 676199"/>
              <a:gd name="connsiteY144" fmla="*/ 281007 h 940808"/>
              <a:gd name="connsiteX145" fmla="*/ 490689 w 676199"/>
              <a:gd name="connsiteY145" fmla="*/ 276073 h 940808"/>
              <a:gd name="connsiteX146" fmla="*/ 493690 w 676199"/>
              <a:gd name="connsiteY146" fmla="*/ 268878 h 940808"/>
              <a:gd name="connsiteX147" fmla="*/ 493690 w 676199"/>
              <a:gd name="connsiteY147" fmla="*/ 263945 h 940808"/>
              <a:gd name="connsiteX148" fmla="*/ 496667 w 676199"/>
              <a:gd name="connsiteY148" fmla="*/ 256544 h 940808"/>
              <a:gd name="connsiteX149" fmla="*/ 496667 w 676199"/>
              <a:gd name="connsiteY149" fmla="*/ 249350 h 940808"/>
              <a:gd name="connsiteX150" fmla="*/ 499669 w 676199"/>
              <a:gd name="connsiteY150" fmla="*/ 244416 h 940808"/>
              <a:gd name="connsiteX151" fmla="*/ 502671 w 676199"/>
              <a:gd name="connsiteY151" fmla="*/ 239483 h 940808"/>
              <a:gd name="connsiteX152" fmla="*/ 502671 w 676199"/>
              <a:gd name="connsiteY152" fmla="*/ 234549 h 940808"/>
              <a:gd name="connsiteX153" fmla="*/ 505648 w 676199"/>
              <a:gd name="connsiteY153" fmla="*/ 227354 h 940808"/>
              <a:gd name="connsiteX154" fmla="*/ 508649 w 676199"/>
              <a:gd name="connsiteY154" fmla="*/ 222421 h 940808"/>
              <a:gd name="connsiteX155" fmla="*/ 511626 w 676199"/>
              <a:gd name="connsiteY155" fmla="*/ 217487 h 940808"/>
              <a:gd name="connsiteX156" fmla="*/ 511626 w 676199"/>
              <a:gd name="connsiteY156" fmla="*/ 210087 h 940808"/>
              <a:gd name="connsiteX157" fmla="*/ 514628 w 676199"/>
              <a:gd name="connsiteY157" fmla="*/ 205359 h 940808"/>
              <a:gd name="connsiteX158" fmla="*/ 517630 w 676199"/>
              <a:gd name="connsiteY158" fmla="*/ 200425 h 940808"/>
              <a:gd name="connsiteX159" fmla="*/ 520606 w 676199"/>
              <a:gd name="connsiteY159" fmla="*/ 195492 h 940808"/>
              <a:gd name="connsiteX160" fmla="*/ 523608 w 676199"/>
              <a:gd name="connsiteY160" fmla="*/ 188091 h 940808"/>
              <a:gd name="connsiteX161" fmla="*/ 526584 w 676199"/>
              <a:gd name="connsiteY161" fmla="*/ 185830 h 940808"/>
              <a:gd name="connsiteX162" fmla="*/ 529587 w 676199"/>
              <a:gd name="connsiteY162" fmla="*/ 180897 h 940808"/>
              <a:gd name="connsiteX163" fmla="*/ 538567 w 676199"/>
              <a:gd name="connsiteY163" fmla="*/ 171029 h 940808"/>
              <a:gd name="connsiteX164" fmla="*/ 544545 w 676199"/>
              <a:gd name="connsiteY164" fmla="*/ 161368 h 940808"/>
              <a:gd name="connsiteX165" fmla="*/ 553525 w 676199"/>
              <a:gd name="connsiteY165" fmla="*/ 153968 h 940808"/>
              <a:gd name="connsiteX166" fmla="*/ 562506 w 676199"/>
              <a:gd name="connsiteY166" fmla="*/ 144100 h 940808"/>
              <a:gd name="connsiteX167" fmla="*/ 574463 w 676199"/>
              <a:gd name="connsiteY167" fmla="*/ 136905 h 940808"/>
              <a:gd name="connsiteX168" fmla="*/ 583443 w 676199"/>
              <a:gd name="connsiteY168" fmla="*/ 131972 h 940808"/>
              <a:gd name="connsiteX169" fmla="*/ 191488 w 676199"/>
              <a:gd name="connsiteY169" fmla="*/ 195492 h 940808"/>
              <a:gd name="connsiteX170" fmla="*/ 308181 w 676199"/>
              <a:gd name="connsiteY170" fmla="*/ 197958 h 940808"/>
              <a:gd name="connsiteX171" fmla="*/ 314160 w 676199"/>
              <a:gd name="connsiteY171" fmla="*/ 200425 h 940808"/>
              <a:gd name="connsiteX172" fmla="*/ 317162 w 676199"/>
              <a:gd name="connsiteY172" fmla="*/ 205359 h 940808"/>
              <a:gd name="connsiteX173" fmla="*/ 323140 w 676199"/>
              <a:gd name="connsiteY173" fmla="*/ 207826 h 940808"/>
              <a:gd name="connsiteX174" fmla="*/ 326117 w 676199"/>
              <a:gd name="connsiteY174" fmla="*/ 212554 h 940808"/>
              <a:gd name="connsiteX175" fmla="*/ 329119 w 676199"/>
              <a:gd name="connsiteY175" fmla="*/ 217487 h 940808"/>
              <a:gd name="connsiteX176" fmla="*/ 335097 w 676199"/>
              <a:gd name="connsiteY176" fmla="*/ 224887 h 940808"/>
              <a:gd name="connsiteX177" fmla="*/ 338099 w 676199"/>
              <a:gd name="connsiteY177" fmla="*/ 232082 h 940808"/>
              <a:gd name="connsiteX178" fmla="*/ 344078 w 676199"/>
              <a:gd name="connsiteY178" fmla="*/ 239483 h 940808"/>
              <a:gd name="connsiteX179" fmla="*/ 350056 w 676199"/>
              <a:gd name="connsiteY179" fmla="*/ 246883 h 940808"/>
              <a:gd name="connsiteX180" fmla="*/ 356034 w 676199"/>
              <a:gd name="connsiteY180" fmla="*/ 256544 h 940808"/>
              <a:gd name="connsiteX181" fmla="*/ 362038 w 676199"/>
              <a:gd name="connsiteY181" fmla="*/ 263945 h 940808"/>
              <a:gd name="connsiteX182" fmla="*/ 365014 w 676199"/>
              <a:gd name="connsiteY182" fmla="*/ 276073 h 940808"/>
              <a:gd name="connsiteX183" fmla="*/ 368017 w 676199"/>
              <a:gd name="connsiteY183" fmla="*/ 281007 h 940808"/>
              <a:gd name="connsiteX184" fmla="*/ 371019 w 676199"/>
              <a:gd name="connsiteY184" fmla="*/ 283473 h 940808"/>
              <a:gd name="connsiteX185" fmla="*/ 373995 w 676199"/>
              <a:gd name="connsiteY185" fmla="*/ 290874 h 940808"/>
              <a:gd name="connsiteX186" fmla="*/ 376997 w 676199"/>
              <a:gd name="connsiteY186" fmla="*/ 295602 h 940808"/>
              <a:gd name="connsiteX187" fmla="*/ 379973 w 676199"/>
              <a:gd name="connsiteY187" fmla="*/ 300535 h 940808"/>
              <a:gd name="connsiteX188" fmla="*/ 382975 w 676199"/>
              <a:gd name="connsiteY188" fmla="*/ 307936 h 940808"/>
              <a:gd name="connsiteX189" fmla="*/ 382975 w 676199"/>
              <a:gd name="connsiteY189" fmla="*/ 312869 h 940808"/>
              <a:gd name="connsiteX190" fmla="*/ 385977 w 676199"/>
              <a:gd name="connsiteY190" fmla="*/ 320064 h 940808"/>
              <a:gd name="connsiteX191" fmla="*/ 388954 w 676199"/>
              <a:gd name="connsiteY191" fmla="*/ 324997 h 940808"/>
              <a:gd name="connsiteX192" fmla="*/ 391955 w 676199"/>
              <a:gd name="connsiteY192" fmla="*/ 329931 h 940808"/>
              <a:gd name="connsiteX193" fmla="*/ 394932 w 676199"/>
              <a:gd name="connsiteY193" fmla="*/ 337331 h 940808"/>
              <a:gd name="connsiteX194" fmla="*/ 397934 w 676199"/>
              <a:gd name="connsiteY194" fmla="*/ 342059 h 940808"/>
              <a:gd name="connsiteX195" fmla="*/ 400936 w 676199"/>
              <a:gd name="connsiteY195" fmla="*/ 349460 h 940808"/>
              <a:gd name="connsiteX196" fmla="*/ 403913 w 676199"/>
              <a:gd name="connsiteY196" fmla="*/ 354393 h 940808"/>
              <a:gd name="connsiteX197" fmla="*/ 403913 w 676199"/>
              <a:gd name="connsiteY197" fmla="*/ 361588 h 940808"/>
              <a:gd name="connsiteX198" fmla="*/ 406914 w 676199"/>
              <a:gd name="connsiteY198" fmla="*/ 368988 h 940808"/>
              <a:gd name="connsiteX199" fmla="*/ 406914 w 676199"/>
              <a:gd name="connsiteY199" fmla="*/ 373922 h 940808"/>
              <a:gd name="connsiteX200" fmla="*/ 409916 w 676199"/>
              <a:gd name="connsiteY200" fmla="*/ 383583 h 940808"/>
              <a:gd name="connsiteX201" fmla="*/ 412893 w 676199"/>
              <a:gd name="connsiteY201" fmla="*/ 388517 h 940808"/>
              <a:gd name="connsiteX202" fmla="*/ 412893 w 676199"/>
              <a:gd name="connsiteY202" fmla="*/ 395917 h 940808"/>
              <a:gd name="connsiteX203" fmla="*/ 415895 w 676199"/>
              <a:gd name="connsiteY203" fmla="*/ 403112 h 940808"/>
              <a:gd name="connsiteX204" fmla="*/ 415895 w 676199"/>
              <a:gd name="connsiteY204" fmla="*/ 412979 h 940808"/>
              <a:gd name="connsiteX205" fmla="*/ 418872 w 676199"/>
              <a:gd name="connsiteY205" fmla="*/ 417913 h 940808"/>
              <a:gd name="connsiteX206" fmla="*/ 418872 w 676199"/>
              <a:gd name="connsiteY206" fmla="*/ 427574 h 940808"/>
              <a:gd name="connsiteX207" fmla="*/ 418872 w 676199"/>
              <a:gd name="connsiteY207" fmla="*/ 432508 h 940808"/>
              <a:gd name="connsiteX208" fmla="*/ 421873 w 676199"/>
              <a:gd name="connsiteY208" fmla="*/ 442375 h 940808"/>
              <a:gd name="connsiteX209" fmla="*/ 421873 w 676199"/>
              <a:gd name="connsiteY209" fmla="*/ 449570 h 940808"/>
              <a:gd name="connsiteX210" fmla="*/ 421873 w 676199"/>
              <a:gd name="connsiteY210" fmla="*/ 456970 h 940808"/>
              <a:gd name="connsiteX211" fmla="*/ 421873 w 676199"/>
              <a:gd name="connsiteY211" fmla="*/ 464370 h 940808"/>
              <a:gd name="connsiteX212" fmla="*/ 421873 w 676199"/>
              <a:gd name="connsiteY212" fmla="*/ 471565 h 940808"/>
              <a:gd name="connsiteX213" fmla="*/ 421873 w 676199"/>
              <a:gd name="connsiteY213" fmla="*/ 481433 h 940808"/>
              <a:gd name="connsiteX214" fmla="*/ 421873 w 676199"/>
              <a:gd name="connsiteY214" fmla="*/ 488833 h 940808"/>
              <a:gd name="connsiteX215" fmla="*/ 421873 w 676199"/>
              <a:gd name="connsiteY215" fmla="*/ 496027 h 940808"/>
              <a:gd name="connsiteX216" fmla="*/ 421873 w 676199"/>
              <a:gd name="connsiteY216" fmla="*/ 505895 h 940808"/>
              <a:gd name="connsiteX217" fmla="*/ 421873 w 676199"/>
              <a:gd name="connsiteY217" fmla="*/ 513089 h 940808"/>
              <a:gd name="connsiteX218" fmla="*/ 418872 w 676199"/>
              <a:gd name="connsiteY218" fmla="*/ 522956 h 940808"/>
              <a:gd name="connsiteX219" fmla="*/ 418872 w 676199"/>
              <a:gd name="connsiteY219" fmla="*/ 530357 h 940808"/>
              <a:gd name="connsiteX220" fmla="*/ 418872 w 676199"/>
              <a:gd name="connsiteY220" fmla="*/ 540018 h 940808"/>
              <a:gd name="connsiteX221" fmla="*/ 415895 w 676199"/>
              <a:gd name="connsiteY221" fmla="*/ 547419 h 940808"/>
              <a:gd name="connsiteX222" fmla="*/ 412893 w 676199"/>
              <a:gd name="connsiteY222" fmla="*/ 557080 h 940808"/>
              <a:gd name="connsiteX223" fmla="*/ 412893 w 676199"/>
              <a:gd name="connsiteY223" fmla="*/ 566947 h 940808"/>
              <a:gd name="connsiteX224" fmla="*/ 409916 w 676199"/>
              <a:gd name="connsiteY224" fmla="*/ 576609 h 940808"/>
              <a:gd name="connsiteX225" fmla="*/ 409916 w 676199"/>
              <a:gd name="connsiteY225" fmla="*/ 586476 h 940808"/>
              <a:gd name="connsiteX226" fmla="*/ 406914 w 676199"/>
              <a:gd name="connsiteY226" fmla="*/ 596343 h 940808"/>
              <a:gd name="connsiteX227" fmla="*/ 403913 w 676199"/>
              <a:gd name="connsiteY227" fmla="*/ 606005 h 940808"/>
              <a:gd name="connsiteX228" fmla="*/ 400936 w 676199"/>
              <a:gd name="connsiteY228" fmla="*/ 615872 h 940808"/>
              <a:gd name="connsiteX229" fmla="*/ 397934 w 676199"/>
              <a:gd name="connsiteY229" fmla="*/ 625533 h 940808"/>
              <a:gd name="connsiteX230" fmla="*/ 394932 w 676199"/>
              <a:gd name="connsiteY230" fmla="*/ 635400 h 940808"/>
              <a:gd name="connsiteX231" fmla="*/ 391955 w 676199"/>
              <a:gd name="connsiteY231" fmla="*/ 645124 h 940808"/>
              <a:gd name="connsiteX232" fmla="*/ 391955 w 676199"/>
              <a:gd name="connsiteY232" fmla="*/ 652462 h 940808"/>
              <a:gd name="connsiteX233" fmla="*/ 388954 w 676199"/>
              <a:gd name="connsiteY233" fmla="*/ 662227 h 940808"/>
              <a:gd name="connsiteX234" fmla="*/ 382975 w 676199"/>
              <a:gd name="connsiteY234" fmla="*/ 672012 h 940808"/>
              <a:gd name="connsiteX235" fmla="*/ 379973 w 676199"/>
              <a:gd name="connsiteY235" fmla="*/ 681776 h 940808"/>
              <a:gd name="connsiteX236" fmla="*/ 376997 w 676199"/>
              <a:gd name="connsiteY236" fmla="*/ 689114 h 940808"/>
              <a:gd name="connsiteX237" fmla="*/ 373995 w 676199"/>
              <a:gd name="connsiteY237" fmla="*/ 698879 h 940808"/>
              <a:gd name="connsiteX238" fmla="*/ 371019 w 676199"/>
              <a:gd name="connsiteY238" fmla="*/ 708664 h 940808"/>
              <a:gd name="connsiteX239" fmla="*/ 368017 w 676199"/>
              <a:gd name="connsiteY239" fmla="*/ 716002 h 940808"/>
              <a:gd name="connsiteX240" fmla="*/ 365014 w 676199"/>
              <a:gd name="connsiteY240" fmla="*/ 725767 h 940808"/>
              <a:gd name="connsiteX241" fmla="*/ 362038 w 676199"/>
              <a:gd name="connsiteY241" fmla="*/ 733106 h 940808"/>
              <a:gd name="connsiteX242" fmla="*/ 359036 w 676199"/>
              <a:gd name="connsiteY242" fmla="*/ 742870 h 940808"/>
              <a:gd name="connsiteX243" fmla="*/ 353058 w 676199"/>
              <a:gd name="connsiteY243" fmla="*/ 750208 h 940808"/>
              <a:gd name="connsiteX244" fmla="*/ 350056 w 676199"/>
              <a:gd name="connsiteY244" fmla="*/ 757527 h 940808"/>
              <a:gd name="connsiteX245" fmla="*/ 347079 w 676199"/>
              <a:gd name="connsiteY245" fmla="*/ 764865 h 940808"/>
              <a:gd name="connsiteX246" fmla="*/ 344078 w 676199"/>
              <a:gd name="connsiteY246" fmla="*/ 774650 h 940808"/>
              <a:gd name="connsiteX247" fmla="*/ 338099 w 676199"/>
              <a:gd name="connsiteY247" fmla="*/ 781968 h 940808"/>
              <a:gd name="connsiteX248" fmla="*/ 335097 w 676199"/>
              <a:gd name="connsiteY248" fmla="*/ 789307 h 940808"/>
              <a:gd name="connsiteX249" fmla="*/ 332120 w 676199"/>
              <a:gd name="connsiteY249" fmla="*/ 796625 h 940808"/>
              <a:gd name="connsiteX250" fmla="*/ 329119 w 676199"/>
              <a:gd name="connsiteY250" fmla="*/ 803964 h 940808"/>
              <a:gd name="connsiteX251" fmla="*/ 326117 w 676199"/>
              <a:gd name="connsiteY251" fmla="*/ 811302 h 940808"/>
              <a:gd name="connsiteX252" fmla="*/ 323140 w 676199"/>
              <a:gd name="connsiteY252" fmla="*/ 816174 h 940808"/>
              <a:gd name="connsiteX253" fmla="*/ 317162 w 676199"/>
              <a:gd name="connsiteY253" fmla="*/ 823513 h 940808"/>
              <a:gd name="connsiteX254" fmla="*/ 314160 w 676199"/>
              <a:gd name="connsiteY254" fmla="*/ 830851 h 940808"/>
              <a:gd name="connsiteX255" fmla="*/ 311158 w 676199"/>
              <a:gd name="connsiteY255" fmla="*/ 835723 h 940808"/>
              <a:gd name="connsiteX256" fmla="*/ 308181 w 676199"/>
              <a:gd name="connsiteY256" fmla="*/ 843062 h 940808"/>
              <a:gd name="connsiteX257" fmla="*/ 305179 w 676199"/>
              <a:gd name="connsiteY257" fmla="*/ 847954 h 940808"/>
              <a:gd name="connsiteX258" fmla="*/ 302178 w 676199"/>
              <a:gd name="connsiteY258" fmla="*/ 855272 h 940808"/>
              <a:gd name="connsiteX259" fmla="*/ 299201 w 676199"/>
              <a:gd name="connsiteY259" fmla="*/ 860165 h 940808"/>
              <a:gd name="connsiteX260" fmla="*/ 296199 w 676199"/>
              <a:gd name="connsiteY260" fmla="*/ 865058 h 940808"/>
              <a:gd name="connsiteX261" fmla="*/ 290221 w 676199"/>
              <a:gd name="connsiteY261" fmla="*/ 869950 h 940808"/>
              <a:gd name="connsiteX262" fmla="*/ 287219 w 676199"/>
              <a:gd name="connsiteY262" fmla="*/ 877268 h 940808"/>
              <a:gd name="connsiteX263" fmla="*/ 281240 w 676199"/>
              <a:gd name="connsiteY263" fmla="*/ 884607 h 940808"/>
              <a:gd name="connsiteX264" fmla="*/ 275262 w 676199"/>
              <a:gd name="connsiteY264" fmla="*/ 894371 h 940808"/>
              <a:gd name="connsiteX265" fmla="*/ 272260 w 676199"/>
              <a:gd name="connsiteY265" fmla="*/ 901710 h 940808"/>
              <a:gd name="connsiteX266" fmla="*/ 266282 w 676199"/>
              <a:gd name="connsiteY266" fmla="*/ 911474 h 940808"/>
              <a:gd name="connsiteX267" fmla="*/ 260303 w 676199"/>
              <a:gd name="connsiteY267" fmla="*/ 916366 h 940808"/>
              <a:gd name="connsiteX268" fmla="*/ 257302 w 676199"/>
              <a:gd name="connsiteY268" fmla="*/ 923705 h 940808"/>
              <a:gd name="connsiteX269" fmla="*/ 254325 w 676199"/>
              <a:gd name="connsiteY269" fmla="*/ 928597 h 940808"/>
              <a:gd name="connsiteX270" fmla="*/ 248321 w 676199"/>
              <a:gd name="connsiteY270" fmla="*/ 933469 h 940808"/>
              <a:gd name="connsiteX271" fmla="*/ 245344 w 676199"/>
              <a:gd name="connsiteY271" fmla="*/ 938362 h 940808"/>
              <a:gd name="connsiteX272" fmla="*/ 242343 w 676199"/>
              <a:gd name="connsiteY272" fmla="*/ 940808 h 940808"/>
              <a:gd name="connsiteX273" fmla="*/ 242343 w 676199"/>
              <a:gd name="connsiteY273" fmla="*/ 931023 h 940808"/>
              <a:gd name="connsiteX274" fmla="*/ 242343 w 676199"/>
              <a:gd name="connsiteY274" fmla="*/ 921259 h 940808"/>
              <a:gd name="connsiteX275" fmla="*/ 242343 w 676199"/>
              <a:gd name="connsiteY275" fmla="*/ 911474 h 940808"/>
              <a:gd name="connsiteX276" fmla="*/ 242343 w 676199"/>
              <a:gd name="connsiteY276" fmla="*/ 901710 h 940808"/>
              <a:gd name="connsiteX277" fmla="*/ 242343 w 676199"/>
              <a:gd name="connsiteY277" fmla="*/ 896817 h 940808"/>
              <a:gd name="connsiteX278" fmla="*/ 242343 w 676199"/>
              <a:gd name="connsiteY278" fmla="*/ 889499 h 940808"/>
              <a:gd name="connsiteX279" fmla="*/ 239366 w 676199"/>
              <a:gd name="connsiteY279" fmla="*/ 884607 h 940808"/>
              <a:gd name="connsiteX280" fmla="*/ 239366 w 676199"/>
              <a:gd name="connsiteY280" fmla="*/ 877268 h 940808"/>
              <a:gd name="connsiteX281" fmla="*/ 239366 w 676199"/>
              <a:gd name="connsiteY281" fmla="*/ 872376 h 940808"/>
              <a:gd name="connsiteX282" fmla="*/ 236364 w 676199"/>
              <a:gd name="connsiteY282" fmla="*/ 865058 h 940808"/>
              <a:gd name="connsiteX283" fmla="*/ 236364 w 676199"/>
              <a:gd name="connsiteY283" fmla="*/ 857719 h 940808"/>
              <a:gd name="connsiteX284" fmla="*/ 236364 w 676199"/>
              <a:gd name="connsiteY284" fmla="*/ 852826 h 940808"/>
              <a:gd name="connsiteX285" fmla="*/ 236364 w 676199"/>
              <a:gd name="connsiteY285" fmla="*/ 845508 h 940808"/>
              <a:gd name="connsiteX286" fmla="*/ 236364 w 676199"/>
              <a:gd name="connsiteY286" fmla="*/ 838170 h 940808"/>
              <a:gd name="connsiteX287" fmla="*/ 233362 w 676199"/>
              <a:gd name="connsiteY287" fmla="*/ 830851 h 940808"/>
              <a:gd name="connsiteX288" fmla="*/ 233362 w 676199"/>
              <a:gd name="connsiteY288" fmla="*/ 823513 h 940808"/>
              <a:gd name="connsiteX289" fmla="*/ 233362 w 676199"/>
              <a:gd name="connsiteY289" fmla="*/ 816174 h 940808"/>
              <a:gd name="connsiteX290" fmla="*/ 233362 w 676199"/>
              <a:gd name="connsiteY290" fmla="*/ 808856 h 940808"/>
              <a:gd name="connsiteX291" fmla="*/ 230385 w 676199"/>
              <a:gd name="connsiteY291" fmla="*/ 801517 h 940808"/>
              <a:gd name="connsiteX292" fmla="*/ 230385 w 676199"/>
              <a:gd name="connsiteY292" fmla="*/ 794199 h 940808"/>
              <a:gd name="connsiteX293" fmla="*/ 230385 w 676199"/>
              <a:gd name="connsiteY293" fmla="*/ 786860 h 940808"/>
              <a:gd name="connsiteX294" fmla="*/ 230385 w 676199"/>
              <a:gd name="connsiteY294" fmla="*/ 779522 h 940808"/>
              <a:gd name="connsiteX295" fmla="*/ 230385 w 676199"/>
              <a:gd name="connsiteY295" fmla="*/ 772204 h 940808"/>
              <a:gd name="connsiteX296" fmla="*/ 230385 w 676199"/>
              <a:gd name="connsiteY296" fmla="*/ 764865 h 940808"/>
              <a:gd name="connsiteX297" fmla="*/ 230385 w 676199"/>
              <a:gd name="connsiteY297" fmla="*/ 755101 h 940808"/>
              <a:gd name="connsiteX298" fmla="*/ 230385 w 676199"/>
              <a:gd name="connsiteY298" fmla="*/ 747762 h 940808"/>
              <a:gd name="connsiteX299" fmla="*/ 230385 w 676199"/>
              <a:gd name="connsiteY299" fmla="*/ 740423 h 940808"/>
              <a:gd name="connsiteX300" fmla="*/ 230385 w 676199"/>
              <a:gd name="connsiteY300" fmla="*/ 733106 h 940808"/>
              <a:gd name="connsiteX301" fmla="*/ 230385 w 676199"/>
              <a:gd name="connsiteY301" fmla="*/ 725767 h 940808"/>
              <a:gd name="connsiteX302" fmla="*/ 230385 w 676199"/>
              <a:gd name="connsiteY302" fmla="*/ 716002 h 940808"/>
              <a:gd name="connsiteX303" fmla="*/ 230385 w 676199"/>
              <a:gd name="connsiteY303" fmla="*/ 708664 h 940808"/>
              <a:gd name="connsiteX304" fmla="*/ 230385 w 676199"/>
              <a:gd name="connsiteY304" fmla="*/ 701325 h 940808"/>
              <a:gd name="connsiteX305" fmla="*/ 233362 w 676199"/>
              <a:gd name="connsiteY305" fmla="*/ 691561 h 940808"/>
              <a:gd name="connsiteX306" fmla="*/ 233362 w 676199"/>
              <a:gd name="connsiteY306" fmla="*/ 684222 h 940808"/>
              <a:gd name="connsiteX307" fmla="*/ 236364 w 676199"/>
              <a:gd name="connsiteY307" fmla="*/ 676904 h 940808"/>
              <a:gd name="connsiteX308" fmla="*/ 236364 w 676199"/>
              <a:gd name="connsiteY308" fmla="*/ 669565 h 940808"/>
              <a:gd name="connsiteX309" fmla="*/ 236364 w 676199"/>
              <a:gd name="connsiteY309" fmla="*/ 662227 h 940808"/>
              <a:gd name="connsiteX310" fmla="*/ 239366 w 676199"/>
              <a:gd name="connsiteY310" fmla="*/ 652462 h 940808"/>
              <a:gd name="connsiteX311" fmla="*/ 242343 w 676199"/>
              <a:gd name="connsiteY311" fmla="*/ 645124 h 940808"/>
              <a:gd name="connsiteX312" fmla="*/ 242343 w 676199"/>
              <a:gd name="connsiteY312" fmla="*/ 637806 h 940808"/>
              <a:gd name="connsiteX313" fmla="*/ 245344 w 676199"/>
              <a:gd name="connsiteY313" fmla="*/ 630467 h 940808"/>
              <a:gd name="connsiteX314" fmla="*/ 245344 w 676199"/>
              <a:gd name="connsiteY314" fmla="*/ 623067 h 940808"/>
              <a:gd name="connsiteX315" fmla="*/ 248321 w 676199"/>
              <a:gd name="connsiteY315" fmla="*/ 615872 h 940808"/>
              <a:gd name="connsiteX316" fmla="*/ 251323 w 676199"/>
              <a:gd name="connsiteY316" fmla="*/ 608471 h 940808"/>
              <a:gd name="connsiteX317" fmla="*/ 254325 w 676199"/>
              <a:gd name="connsiteY317" fmla="*/ 598604 h 940808"/>
              <a:gd name="connsiteX318" fmla="*/ 257302 w 676199"/>
              <a:gd name="connsiteY318" fmla="*/ 591410 h 940808"/>
              <a:gd name="connsiteX319" fmla="*/ 260303 w 676199"/>
              <a:gd name="connsiteY319" fmla="*/ 584009 h 940808"/>
              <a:gd name="connsiteX320" fmla="*/ 263280 w 676199"/>
              <a:gd name="connsiteY320" fmla="*/ 576609 h 940808"/>
              <a:gd name="connsiteX321" fmla="*/ 266282 w 676199"/>
              <a:gd name="connsiteY321" fmla="*/ 569414 h 940808"/>
              <a:gd name="connsiteX322" fmla="*/ 272260 w 676199"/>
              <a:gd name="connsiteY322" fmla="*/ 564481 h 940808"/>
              <a:gd name="connsiteX323" fmla="*/ 275262 w 676199"/>
              <a:gd name="connsiteY323" fmla="*/ 557080 h 940808"/>
              <a:gd name="connsiteX324" fmla="*/ 278264 w 676199"/>
              <a:gd name="connsiteY324" fmla="*/ 549885 h 940808"/>
              <a:gd name="connsiteX325" fmla="*/ 284243 w 676199"/>
              <a:gd name="connsiteY325" fmla="*/ 542485 h 940808"/>
              <a:gd name="connsiteX326" fmla="*/ 290221 w 676199"/>
              <a:gd name="connsiteY326" fmla="*/ 537552 h 940808"/>
              <a:gd name="connsiteX327" fmla="*/ 293223 w 676199"/>
              <a:gd name="connsiteY327" fmla="*/ 530357 h 940808"/>
              <a:gd name="connsiteX328" fmla="*/ 299201 w 676199"/>
              <a:gd name="connsiteY328" fmla="*/ 525423 h 940808"/>
              <a:gd name="connsiteX329" fmla="*/ 305179 w 676199"/>
              <a:gd name="connsiteY329" fmla="*/ 518023 h 940808"/>
              <a:gd name="connsiteX330" fmla="*/ 311158 w 676199"/>
              <a:gd name="connsiteY330" fmla="*/ 513089 h 940808"/>
              <a:gd name="connsiteX331" fmla="*/ 317162 w 676199"/>
              <a:gd name="connsiteY331" fmla="*/ 505895 h 940808"/>
              <a:gd name="connsiteX332" fmla="*/ 323140 w 676199"/>
              <a:gd name="connsiteY332" fmla="*/ 500961 h 940808"/>
              <a:gd name="connsiteX333" fmla="*/ 317162 w 676199"/>
              <a:gd name="connsiteY333" fmla="*/ 498494 h 940808"/>
              <a:gd name="connsiteX334" fmla="*/ 314160 w 676199"/>
              <a:gd name="connsiteY334" fmla="*/ 496027 h 940808"/>
              <a:gd name="connsiteX335" fmla="*/ 308181 w 676199"/>
              <a:gd name="connsiteY335" fmla="*/ 491094 h 940808"/>
              <a:gd name="connsiteX336" fmla="*/ 302178 w 676199"/>
              <a:gd name="connsiteY336" fmla="*/ 486366 h 940808"/>
              <a:gd name="connsiteX337" fmla="*/ 296199 w 676199"/>
              <a:gd name="connsiteY337" fmla="*/ 481433 h 940808"/>
              <a:gd name="connsiteX338" fmla="*/ 290221 w 676199"/>
              <a:gd name="connsiteY338" fmla="*/ 476499 h 940808"/>
              <a:gd name="connsiteX339" fmla="*/ 281240 w 676199"/>
              <a:gd name="connsiteY339" fmla="*/ 469098 h 940808"/>
              <a:gd name="connsiteX340" fmla="*/ 272260 w 676199"/>
              <a:gd name="connsiteY340" fmla="*/ 461903 h 940808"/>
              <a:gd name="connsiteX341" fmla="*/ 263280 w 676199"/>
              <a:gd name="connsiteY341" fmla="*/ 454503 h 940808"/>
              <a:gd name="connsiteX342" fmla="*/ 254324 w 676199"/>
              <a:gd name="connsiteY342" fmla="*/ 444842 h 940808"/>
              <a:gd name="connsiteX343" fmla="*/ 245344 w 676199"/>
              <a:gd name="connsiteY343" fmla="*/ 434975 h 940808"/>
              <a:gd name="connsiteX344" fmla="*/ 233362 w 676199"/>
              <a:gd name="connsiteY344" fmla="*/ 425108 h 940808"/>
              <a:gd name="connsiteX345" fmla="*/ 230385 w 676199"/>
              <a:gd name="connsiteY345" fmla="*/ 420380 h 940808"/>
              <a:gd name="connsiteX346" fmla="*/ 224407 w 676199"/>
              <a:gd name="connsiteY346" fmla="*/ 412979 h 940808"/>
              <a:gd name="connsiteX347" fmla="*/ 218403 w 676199"/>
              <a:gd name="connsiteY347" fmla="*/ 408046 h 940808"/>
              <a:gd name="connsiteX348" fmla="*/ 212425 w 676199"/>
              <a:gd name="connsiteY348" fmla="*/ 403112 h 940808"/>
              <a:gd name="connsiteX349" fmla="*/ 209423 w 676199"/>
              <a:gd name="connsiteY349" fmla="*/ 398384 h 940808"/>
              <a:gd name="connsiteX350" fmla="*/ 200468 w 676199"/>
              <a:gd name="connsiteY350" fmla="*/ 390984 h 940808"/>
              <a:gd name="connsiteX351" fmla="*/ 197466 w 676199"/>
              <a:gd name="connsiteY351" fmla="*/ 386050 h 940808"/>
              <a:gd name="connsiteX352" fmla="*/ 191488 w 676199"/>
              <a:gd name="connsiteY352" fmla="*/ 381322 h 940808"/>
              <a:gd name="connsiteX353" fmla="*/ 185509 w 676199"/>
              <a:gd name="connsiteY353" fmla="*/ 373922 h 940808"/>
              <a:gd name="connsiteX354" fmla="*/ 179506 w 676199"/>
              <a:gd name="connsiteY354" fmla="*/ 366522 h 940808"/>
              <a:gd name="connsiteX355" fmla="*/ 176529 w 676199"/>
              <a:gd name="connsiteY355" fmla="*/ 359327 h 940808"/>
              <a:gd name="connsiteX356" fmla="*/ 170550 w 676199"/>
              <a:gd name="connsiteY356" fmla="*/ 354393 h 940808"/>
              <a:gd name="connsiteX357" fmla="*/ 164547 w 676199"/>
              <a:gd name="connsiteY357" fmla="*/ 346993 h 940808"/>
              <a:gd name="connsiteX358" fmla="*/ 158568 w 676199"/>
              <a:gd name="connsiteY358" fmla="*/ 339593 h 940808"/>
              <a:gd name="connsiteX359" fmla="*/ 152589 w 676199"/>
              <a:gd name="connsiteY359" fmla="*/ 334865 h 940808"/>
              <a:gd name="connsiteX360" fmla="*/ 146611 w 676199"/>
              <a:gd name="connsiteY360" fmla="*/ 327464 h 940808"/>
              <a:gd name="connsiteX361" fmla="*/ 140607 w 676199"/>
              <a:gd name="connsiteY361" fmla="*/ 320064 h 940808"/>
              <a:gd name="connsiteX362" fmla="*/ 134629 w 676199"/>
              <a:gd name="connsiteY362" fmla="*/ 312869 h 940808"/>
              <a:gd name="connsiteX363" fmla="*/ 128651 w 676199"/>
              <a:gd name="connsiteY363" fmla="*/ 305469 h 940808"/>
              <a:gd name="connsiteX364" fmla="*/ 122672 w 676199"/>
              <a:gd name="connsiteY364" fmla="*/ 298069 h 940808"/>
              <a:gd name="connsiteX365" fmla="*/ 119670 w 676199"/>
              <a:gd name="connsiteY365" fmla="*/ 288407 h 940808"/>
              <a:gd name="connsiteX366" fmla="*/ 113692 w 676199"/>
              <a:gd name="connsiteY366" fmla="*/ 283473 h 940808"/>
              <a:gd name="connsiteX367" fmla="*/ 107713 w 676199"/>
              <a:gd name="connsiteY367" fmla="*/ 273606 h 940808"/>
              <a:gd name="connsiteX368" fmla="*/ 98733 w 676199"/>
              <a:gd name="connsiteY368" fmla="*/ 266412 h 940808"/>
              <a:gd name="connsiteX369" fmla="*/ 95731 w 676199"/>
              <a:gd name="connsiteY369" fmla="*/ 259011 h 940808"/>
              <a:gd name="connsiteX370" fmla="*/ 89753 w 676199"/>
              <a:gd name="connsiteY370" fmla="*/ 251611 h 940808"/>
              <a:gd name="connsiteX371" fmla="*/ 83774 w 676199"/>
              <a:gd name="connsiteY371" fmla="*/ 241949 h 940808"/>
              <a:gd name="connsiteX372" fmla="*/ 80772 w 676199"/>
              <a:gd name="connsiteY372" fmla="*/ 234549 h 940808"/>
              <a:gd name="connsiteX373" fmla="*/ 74794 w 676199"/>
              <a:gd name="connsiteY373" fmla="*/ 227354 h 940808"/>
              <a:gd name="connsiteX374" fmla="*/ 68815 w 676199"/>
              <a:gd name="connsiteY374" fmla="*/ 219954 h 940808"/>
              <a:gd name="connsiteX375" fmla="*/ 62812 w 676199"/>
              <a:gd name="connsiteY375" fmla="*/ 212554 h 940808"/>
              <a:gd name="connsiteX376" fmla="*/ 56833 w 676199"/>
              <a:gd name="connsiteY376" fmla="*/ 205359 h 940808"/>
              <a:gd name="connsiteX377" fmla="*/ 53857 w 676199"/>
              <a:gd name="connsiteY377" fmla="*/ 195492 h 940808"/>
              <a:gd name="connsiteX378" fmla="*/ 47853 w 676199"/>
              <a:gd name="connsiteY378" fmla="*/ 188091 h 940808"/>
              <a:gd name="connsiteX379" fmla="*/ 44877 w 676199"/>
              <a:gd name="connsiteY379" fmla="*/ 178430 h 940808"/>
              <a:gd name="connsiteX380" fmla="*/ 38898 w 676199"/>
              <a:gd name="connsiteY380" fmla="*/ 171029 h 940808"/>
              <a:gd name="connsiteX381" fmla="*/ 35896 w 676199"/>
              <a:gd name="connsiteY381" fmla="*/ 163834 h 940808"/>
              <a:gd name="connsiteX382" fmla="*/ 29917 w 676199"/>
              <a:gd name="connsiteY382" fmla="*/ 153968 h 940808"/>
              <a:gd name="connsiteX383" fmla="*/ 26916 w 676199"/>
              <a:gd name="connsiteY383" fmla="*/ 146567 h 940808"/>
              <a:gd name="connsiteX384" fmla="*/ 20937 w 676199"/>
              <a:gd name="connsiteY384" fmla="*/ 139372 h 940808"/>
              <a:gd name="connsiteX385" fmla="*/ 17936 w 676199"/>
              <a:gd name="connsiteY385" fmla="*/ 129505 h 940808"/>
              <a:gd name="connsiteX386" fmla="*/ 14958 w 676199"/>
              <a:gd name="connsiteY386" fmla="*/ 122105 h 940808"/>
              <a:gd name="connsiteX387" fmla="*/ 14958 w 676199"/>
              <a:gd name="connsiteY387" fmla="*/ 114910 h 940808"/>
              <a:gd name="connsiteX388" fmla="*/ 11957 w 676199"/>
              <a:gd name="connsiteY388" fmla="*/ 105043 h 940808"/>
              <a:gd name="connsiteX389" fmla="*/ 8955 w 676199"/>
              <a:gd name="connsiteY389" fmla="*/ 97848 h 940808"/>
              <a:gd name="connsiteX390" fmla="*/ 8955 w 676199"/>
              <a:gd name="connsiteY390" fmla="*/ 90448 h 940808"/>
              <a:gd name="connsiteX391" fmla="*/ 8955 w 676199"/>
              <a:gd name="connsiteY391" fmla="*/ 83048 h 940808"/>
              <a:gd name="connsiteX392" fmla="*/ 5978 w 676199"/>
              <a:gd name="connsiteY392" fmla="*/ 75853 h 940808"/>
              <a:gd name="connsiteX393" fmla="*/ 5978 w 676199"/>
              <a:gd name="connsiteY393" fmla="*/ 68453 h 940808"/>
              <a:gd name="connsiteX394" fmla="*/ 5978 w 676199"/>
              <a:gd name="connsiteY394" fmla="*/ 61052 h 940808"/>
              <a:gd name="connsiteX395" fmla="*/ 2977 w 676199"/>
              <a:gd name="connsiteY395" fmla="*/ 53857 h 940808"/>
              <a:gd name="connsiteX396" fmla="*/ 2977 w 676199"/>
              <a:gd name="connsiteY396" fmla="*/ 48924 h 940808"/>
              <a:gd name="connsiteX397" fmla="*/ 2976 w 676199"/>
              <a:gd name="connsiteY397" fmla="*/ 41524 h 940808"/>
              <a:gd name="connsiteX398" fmla="*/ 0 w 676199"/>
              <a:gd name="connsiteY398" fmla="*/ 36590 h 940808"/>
              <a:gd name="connsiteX399" fmla="*/ 0 w 676199"/>
              <a:gd name="connsiteY399" fmla="*/ 31862 h 940808"/>
              <a:gd name="connsiteX400" fmla="*/ 0 w 676199"/>
              <a:gd name="connsiteY400" fmla="*/ 29395 h 940808"/>
              <a:gd name="connsiteX401" fmla="*/ 203444 w 676199"/>
              <a:gd name="connsiteY401" fmla="*/ 14595 h 9408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  <a:cxn ang="101">
                <a:pos x="connsiteX101" y="connsiteY101"/>
              </a:cxn>
              <a:cxn ang="102">
                <a:pos x="connsiteX102" y="connsiteY102"/>
              </a:cxn>
              <a:cxn ang="103">
                <a:pos x="connsiteX103" y="connsiteY103"/>
              </a:cxn>
              <a:cxn ang="104">
                <a:pos x="connsiteX104" y="connsiteY104"/>
              </a:cxn>
              <a:cxn ang="105">
                <a:pos x="connsiteX105" y="connsiteY105"/>
              </a:cxn>
              <a:cxn ang="106">
                <a:pos x="connsiteX106" y="connsiteY106"/>
              </a:cxn>
              <a:cxn ang="107">
                <a:pos x="connsiteX107" y="connsiteY107"/>
              </a:cxn>
              <a:cxn ang="108">
                <a:pos x="connsiteX108" y="connsiteY108"/>
              </a:cxn>
              <a:cxn ang="109">
                <a:pos x="connsiteX109" y="connsiteY109"/>
              </a:cxn>
              <a:cxn ang="110">
                <a:pos x="connsiteX110" y="connsiteY110"/>
              </a:cxn>
              <a:cxn ang="111">
                <a:pos x="connsiteX111" y="connsiteY111"/>
              </a:cxn>
              <a:cxn ang="112">
                <a:pos x="connsiteX112" y="connsiteY112"/>
              </a:cxn>
              <a:cxn ang="113">
                <a:pos x="connsiteX113" y="connsiteY113"/>
              </a:cxn>
              <a:cxn ang="114">
                <a:pos x="connsiteX114" y="connsiteY114"/>
              </a:cxn>
              <a:cxn ang="115">
                <a:pos x="connsiteX115" y="connsiteY115"/>
              </a:cxn>
              <a:cxn ang="116">
                <a:pos x="connsiteX116" y="connsiteY116"/>
              </a:cxn>
              <a:cxn ang="117">
                <a:pos x="connsiteX117" y="connsiteY117"/>
              </a:cxn>
              <a:cxn ang="118">
                <a:pos x="connsiteX118" y="connsiteY118"/>
              </a:cxn>
              <a:cxn ang="119">
                <a:pos x="connsiteX119" y="connsiteY119"/>
              </a:cxn>
              <a:cxn ang="120">
                <a:pos x="connsiteX120" y="connsiteY120"/>
              </a:cxn>
              <a:cxn ang="121">
                <a:pos x="connsiteX121" y="connsiteY121"/>
              </a:cxn>
              <a:cxn ang="122">
                <a:pos x="connsiteX122" y="connsiteY122"/>
              </a:cxn>
              <a:cxn ang="123">
                <a:pos x="connsiteX123" y="connsiteY123"/>
              </a:cxn>
              <a:cxn ang="124">
                <a:pos x="connsiteX124" y="connsiteY124"/>
              </a:cxn>
              <a:cxn ang="125">
                <a:pos x="connsiteX125" y="connsiteY125"/>
              </a:cxn>
              <a:cxn ang="126">
                <a:pos x="connsiteX126" y="connsiteY126"/>
              </a:cxn>
              <a:cxn ang="127">
                <a:pos x="connsiteX127" y="connsiteY127"/>
              </a:cxn>
              <a:cxn ang="128">
                <a:pos x="connsiteX128" y="connsiteY128"/>
              </a:cxn>
              <a:cxn ang="129">
                <a:pos x="connsiteX129" y="connsiteY129"/>
              </a:cxn>
              <a:cxn ang="130">
                <a:pos x="connsiteX130" y="connsiteY130"/>
              </a:cxn>
              <a:cxn ang="131">
                <a:pos x="connsiteX131" y="connsiteY131"/>
              </a:cxn>
              <a:cxn ang="132">
                <a:pos x="connsiteX132" y="connsiteY132"/>
              </a:cxn>
              <a:cxn ang="133">
                <a:pos x="connsiteX133" y="connsiteY133"/>
              </a:cxn>
              <a:cxn ang="134">
                <a:pos x="connsiteX134" y="connsiteY134"/>
              </a:cxn>
              <a:cxn ang="135">
                <a:pos x="connsiteX135" y="connsiteY135"/>
              </a:cxn>
              <a:cxn ang="136">
                <a:pos x="connsiteX136" y="connsiteY136"/>
              </a:cxn>
              <a:cxn ang="137">
                <a:pos x="connsiteX137" y="connsiteY137"/>
              </a:cxn>
              <a:cxn ang="138">
                <a:pos x="connsiteX138" y="connsiteY138"/>
              </a:cxn>
              <a:cxn ang="139">
                <a:pos x="connsiteX139" y="connsiteY139"/>
              </a:cxn>
              <a:cxn ang="140">
                <a:pos x="connsiteX140" y="connsiteY140"/>
              </a:cxn>
              <a:cxn ang="141">
                <a:pos x="connsiteX141" y="connsiteY141"/>
              </a:cxn>
              <a:cxn ang="142">
                <a:pos x="connsiteX142" y="connsiteY142"/>
              </a:cxn>
              <a:cxn ang="143">
                <a:pos x="connsiteX143" y="connsiteY143"/>
              </a:cxn>
              <a:cxn ang="144">
                <a:pos x="connsiteX144" y="connsiteY144"/>
              </a:cxn>
              <a:cxn ang="145">
                <a:pos x="connsiteX145" y="connsiteY145"/>
              </a:cxn>
              <a:cxn ang="146">
                <a:pos x="connsiteX146" y="connsiteY146"/>
              </a:cxn>
              <a:cxn ang="147">
                <a:pos x="connsiteX147" y="connsiteY147"/>
              </a:cxn>
              <a:cxn ang="148">
                <a:pos x="connsiteX148" y="connsiteY148"/>
              </a:cxn>
              <a:cxn ang="149">
                <a:pos x="connsiteX149" y="connsiteY149"/>
              </a:cxn>
              <a:cxn ang="150">
                <a:pos x="connsiteX150" y="connsiteY150"/>
              </a:cxn>
              <a:cxn ang="151">
                <a:pos x="connsiteX151" y="connsiteY151"/>
              </a:cxn>
              <a:cxn ang="152">
                <a:pos x="connsiteX152" y="connsiteY152"/>
              </a:cxn>
              <a:cxn ang="153">
                <a:pos x="connsiteX153" y="connsiteY153"/>
              </a:cxn>
              <a:cxn ang="154">
                <a:pos x="connsiteX154" y="connsiteY154"/>
              </a:cxn>
              <a:cxn ang="155">
                <a:pos x="connsiteX155" y="connsiteY155"/>
              </a:cxn>
              <a:cxn ang="156">
                <a:pos x="connsiteX156" y="connsiteY156"/>
              </a:cxn>
              <a:cxn ang="157">
                <a:pos x="connsiteX157" y="connsiteY157"/>
              </a:cxn>
              <a:cxn ang="158">
                <a:pos x="connsiteX158" y="connsiteY158"/>
              </a:cxn>
              <a:cxn ang="159">
                <a:pos x="connsiteX159" y="connsiteY159"/>
              </a:cxn>
              <a:cxn ang="160">
                <a:pos x="connsiteX160" y="connsiteY160"/>
              </a:cxn>
              <a:cxn ang="161">
                <a:pos x="connsiteX161" y="connsiteY161"/>
              </a:cxn>
              <a:cxn ang="162">
                <a:pos x="connsiteX162" y="connsiteY162"/>
              </a:cxn>
              <a:cxn ang="163">
                <a:pos x="connsiteX163" y="connsiteY163"/>
              </a:cxn>
              <a:cxn ang="164">
                <a:pos x="connsiteX164" y="connsiteY164"/>
              </a:cxn>
              <a:cxn ang="165">
                <a:pos x="connsiteX165" y="connsiteY165"/>
              </a:cxn>
              <a:cxn ang="166">
                <a:pos x="connsiteX166" y="connsiteY166"/>
              </a:cxn>
              <a:cxn ang="167">
                <a:pos x="connsiteX167" y="connsiteY167"/>
              </a:cxn>
              <a:cxn ang="168">
                <a:pos x="connsiteX168" y="connsiteY168"/>
              </a:cxn>
              <a:cxn ang="169">
                <a:pos x="connsiteX169" y="connsiteY169"/>
              </a:cxn>
              <a:cxn ang="170">
                <a:pos x="connsiteX170" y="connsiteY170"/>
              </a:cxn>
              <a:cxn ang="171">
                <a:pos x="connsiteX171" y="connsiteY171"/>
              </a:cxn>
              <a:cxn ang="172">
                <a:pos x="connsiteX172" y="connsiteY172"/>
              </a:cxn>
              <a:cxn ang="173">
                <a:pos x="connsiteX173" y="connsiteY173"/>
              </a:cxn>
              <a:cxn ang="174">
                <a:pos x="connsiteX174" y="connsiteY174"/>
              </a:cxn>
              <a:cxn ang="175">
                <a:pos x="connsiteX175" y="connsiteY175"/>
              </a:cxn>
              <a:cxn ang="176">
                <a:pos x="connsiteX176" y="connsiteY176"/>
              </a:cxn>
              <a:cxn ang="177">
                <a:pos x="connsiteX177" y="connsiteY177"/>
              </a:cxn>
              <a:cxn ang="178">
                <a:pos x="connsiteX178" y="connsiteY178"/>
              </a:cxn>
              <a:cxn ang="179">
                <a:pos x="connsiteX179" y="connsiteY179"/>
              </a:cxn>
              <a:cxn ang="180">
                <a:pos x="connsiteX180" y="connsiteY180"/>
              </a:cxn>
              <a:cxn ang="181">
                <a:pos x="connsiteX181" y="connsiteY181"/>
              </a:cxn>
              <a:cxn ang="182">
                <a:pos x="connsiteX182" y="connsiteY182"/>
              </a:cxn>
              <a:cxn ang="183">
                <a:pos x="connsiteX183" y="connsiteY183"/>
              </a:cxn>
              <a:cxn ang="184">
                <a:pos x="connsiteX184" y="connsiteY184"/>
              </a:cxn>
              <a:cxn ang="185">
                <a:pos x="connsiteX185" y="connsiteY185"/>
              </a:cxn>
              <a:cxn ang="186">
                <a:pos x="connsiteX186" y="connsiteY186"/>
              </a:cxn>
              <a:cxn ang="187">
                <a:pos x="connsiteX187" y="connsiteY187"/>
              </a:cxn>
              <a:cxn ang="188">
                <a:pos x="connsiteX188" y="connsiteY188"/>
              </a:cxn>
              <a:cxn ang="189">
                <a:pos x="connsiteX189" y="connsiteY189"/>
              </a:cxn>
              <a:cxn ang="190">
                <a:pos x="connsiteX190" y="connsiteY190"/>
              </a:cxn>
              <a:cxn ang="191">
                <a:pos x="connsiteX191" y="connsiteY191"/>
              </a:cxn>
              <a:cxn ang="192">
                <a:pos x="connsiteX192" y="connsiteY192"/>
              </a:cxn>
              <a:cxn ang="193">
                <a:pos x="connsiteX193" y="connsiteY193"/>
              </a:cxn>
              <a:cxn ang="194">
                <a:pos x="connsiteX194" y="connsiteY194"/>
              </a:cxn>
              <a:cxn ang="195">
                <a:pos x="connsiteX195" y="connsiteY195"/>
              </a:cxn>
              <a:cxn ang="196">
                <a:pos x="connsiteX196" y="connsiteY196"/>
              </a:cxn>
              <a:cxn ang="197">
                <a:pos x="connsiteX197" y="connsiteY197"/>
              </a:cxn>
              <a:cxn ang="198">
                <a:pos x="connsiteX198" y="connsiteY198"/>
              </a:cxn>
              <a:cxn ang="199">
                <a:pos x="connsiteX199" y="connsiteY199"/>
              </a:cxn>
              <a:cxn ang="200">
                <a:pos x="connsiteX200" y="connsiteY200"/>
              </a:cxn>
              <a:cxn ang="201">
                <a:pos x="connsiteX201" y="connsiteY201"/>
              </a:cxn>
              <a:cxn ang="202">
                <a:pos x="connsiteX202" y="connsiteY202"/>
              </a:cxn>
              <a:cxn ang="203">
                <a:pos x="connsiteX203" y="connsiteY203"/>
              </a:cxn>
              <a:cxn ang="204">
                <a:pos x="connsiteX204" y="connsiteY204"/>
              </a:cxn>
              <a:cxn ang="205">
                <a:pos x="connsiteX205" y="connsiteY205"/>
              </a:cxn>
              <a:cxn ang="206">
                <a:pos x="connsiteX206" y="connsiteY206"/>
              </a:cxn>
              <a:cxn ang="207">
                <a:pos x="connsiteX207" y="connsiteY207"/>
              </a:cxn>
              <a:cxn ang="208">
                <a:pos x="connsiteX208" y="connsiteY208"/>
              </a:cxn>
              <a:cxn ang="209">
                <a:pos x="connsiteX209" y="connsiteY209"/>
              </a:cxn>
              <a:cxn ang="210">
                <a:pos x="connsiteX210" y="connsiteY210"/>
              </a:cxn>
              <a:cxn ang="211">
                <a:pos x="connsiteX211" y="connsiteY211"/>
              </a:cxn>
              <a:cxn ang="212">
                <a:pos x="connsiteX212" y="connsiteY212"/>
              </a:cxn>
              <a:cxn ang="213">
                <a:pos x="connsiteX213" y="connsiteY213"/>
              </a:cxn>
              <a:cxn ang="214">
                <a:pos x="connsiteX214" y="connsiteY214"/>
              </a:cxn>
              <a:cxn ang="215">
                <a:pos x="connsiteX215" y="connsiteY215"/>
              </a:cxn>
              <a:cxn ang="216">
                <a:pos x="connsiteX216" y="connsiteY216"/>
              </a:cxn>
              <a:cxn ang="217">
                <a:pos x="connsiteX217" y="connsiteY217"/>
              </a:cxn>
              <a:cxn ang="218">
                <a:pos x="connsiteX218" y="connsiteY218"/>
              </a:cxn>
              <a:cxn ang="219">
                <a:pos x="connsiteX219" y="connsiteY219"/>
              </a:cxn>
              <a:cxn ang="220">
                <a:pos x="connsiteX220" y="connsiteY220"/>
              </a:cxn>
              <a:cxn ang="221">
                <a:pos x="connsiteX221" y="connsiteY221"/>
              </a:cxn>
              <a:cxn ang="222">
                <a:pos x="connsiteX222" y="connsiteY222"/>
              </a:cxn>
              <a:cxn ang="223">
                <a:pos x="connsiteX223" y="connsiteY223"/>
              </a:cxn>
              <a:cxn ang="224">
                <a:pos x="connsiteX224" y="connsiteY224"/>
              </a:cxn>
              <a:cxn ang="225">
                <a:pos x="connsiteX225" y="connsiteY225"/>
              </a:cxn>
              <a:cxn ang="226">
                <a:pos x="connsiteX226" y="connsiteY226"/>
              </a:cxn>
              <a:cxn ang="227">
                <a:pos x="connsiteX227" y="connsiteY227"/>
              </a:cxn>
              <a:cxn ang="228">
                <a:pos x="connsiteX228" y="connsiteY228"/>
              </a:cxn>
              <a:cxn ang="229">
                <a:pos x="connsiteX229" y="connsiteY229"/>
              </a:cxn>
              <a:cxn ang="230">
                <a:pos x="connsiteX230" y="connsiteY230"/>
              </a:cxn>
              <a:cxn ang="231">
                <a:pos x="connsiteX231" y="connsiteY231"/>
              </a:cxn>
              <a:cxn ang="232">
                <a:pos x="connsiteX232" y="connsiteY232"/>
              </a:cxn>
              <a:cxn ang="233">
                <a:pos x="connsiteX233" y="connsiteY233"/>
              </a:cxn>
              <a:cxn ang="234">
                <a:pos x="connsiteX234" y="connsiteY234"/>
              </a:cxn>
              <a:cxn ang="235">
                <a:pos x="connsiteX235" y="connsiteY235"/>
              </a:cxn>
              <a:cxn ang="236">
                <a:pos x="connsiteX236" y="connsiteY236"/>
              </a:cxn>
              <a:cxn ang="237">
                <a:pos x="connsiteX237" y="connsiteY237"/>
              </a:cxn>
              <a:cxn ang="238">
                <a:pos x="connsiteX238" y="connsiteY238"/>
              </a:cxn>
              <a:cxn ang="239">
                <a:pos x="connsiteX239" y="connsiteY239"/>
              </a:cxn>
              <a:cxn ang="240">
                <a:pos x="connsiteX240" y="connsiteY240"/>
              </a:cxn>
              <a:cxn ang="241">
                <a:pos x="connsiteX241" y="connsiteY241"/>
              </a:cxn>
              <a:cxn ang="242">
                <a:pos x="connsiteX242" y="connsiteY242"/>
              </a:cxn>
              <a:cxn ang="243">
                <a:pos x="connsiteX243" y="connsiteY243"/>
              </a:cxn>
              <a:cxn ang="244">
                <a:pos x="connsiteX244" y="connsiteY244"/>
              </a:cxn>
              <a:cxn ang="245">
                <a:pos x="connsiteX245" y="connsiteY245"/>
              </a:cxn>
              <a:cxn ang="246">
                <a:pos x="connsiteX246" y="connsiteY246"/>
              </a:cxn>
              <a:cxn ang="247">
                <a:pos x="connsiteX247" y="connsiteY247"/>
              </a:cxn>
              <a:cxn ang="248">
                <a:pos x="connsiteX248" y="connsiteY248"/>
              </a:cxn>
              <a:cxn ang="249">
                <a:pos x="connsiteX249" y="connsiteY249"/>
              </a:cxn>
              <a:cxn ang="250">
                <a:pos x="connsiteX250" y="connsiteY250"/>
              </a:cxn>
              <a:cxn ang="251">
                <a:pos x="connsiteX251" y="connsiteY251"/>
              </a:cxn>
              <a:cxn ang="252">
                <a:pos x="connsiteX252" y="connsiteY252"/>
              </a:cxn>
              <a:cxn ang="253">
                <a:pos x="connsiteX253" y="connsiteY253"/>
              </a:cxn>
              <a:cxn ang="254">
                <a:pos x="connsiteX254" y="connsiteY254"/>
              </a:cxn>
              <a:cxn ang="255">
                <a:pos x="connsiteX255" y="connsiteY255"/>
              </a:cxn>
              <a:cxn ang="256">
                <a:pos x="connsiteX256" y="connsiteY256"/>
              </a:cxn>
              <a:cxn ang="257">
                <a:pos x="connsiteX257" y="connsiteY257"/>
              </a:cxn>
              <a:cxn ang="258">
                <a:pos x="connsiteX258" y="connsiteY258"/>
              </a:cxn>
              <a:cxn ang="259">
                <a:pos x="connsiteX259" y="connsiteY259"/>
              </a:cxn>
              <a:cxn ang="260">
                <a:pos x="connsiteX260" y="connsiteY260"/>
              </a:cxn>
              <a:cxn ang="261">
                <a:pos x="connsiteX261" y="connsiteY261"/>
              </a:cxn>
              <a:cxn ang="262">
                <a:pos x="connsiteX262" y="connsiteY262"/>
              </a:cxn>
              <a:cxn ang="263">
                <a:pos x="connsiteX263" y="connsiteY263"/>
              </a:cxn>
              <a:cxn ang="264">
                <a:pos x="connsiteX264" y="connsiteY264"/>
              </a:cxn>
              <a:cxn ang="265">
                <a:pos x="connsiteX265" y="connsiteY265"/>
              </a:cxn>
              <a:cxn ang="266">
                <a:pos x="connsiteX266" y="connsiteY266"/>
              </a:cxn>
              <a:cxn ang="267">
                <a:pos x="connsiteX267" y="connsiteY267"/>
              </a:cxn>
              <a:cxn ang="268">
                <a:pos x="connsiteX268" y="connsiteY268"/>
              </a:cxn>
              <a:cxn ang="269">
                <a:pos x="connsiteX269" y="connsiteY269"/>
              </a:cxn>
              <a:cxn ang="270">
                <a:pos x="connsiteX270" y="connsiteY270"/>
              </a:cxn>
              <a:cxn ang="271">
                <a:pos x="connsiteX271" y="connsiteY271"/>
              </a:cxn>
              <a:cxn ang="272">
                <a:pos x="connsiteX272" y="connsiteY272"/>
              </a:cxn>
              <a:cxn ang="273">
                <a:pos x="connsiteX273" y="connsiteY273"/>
              </a:cxn>
              <a:cxn ang="274">
                <a:pos x="connsiteX274" y="connsiteY274"/>
              </a:cxn>
              <a:cxn ang="275">
                <a:pos x="connsiteX275" y="connsiteY275"/>
              </a:cxn>
              <a:cxn ang="276">
                <a:pos x="connsiteX276" y="connsiteY276"/>
              </a:cxn>
              <a:cxn ang="277">
                <a:pos x="connsiteX277" y="connsiteY277"/>
              </a:cxn>
              <a:cxn ang="278">
                <a:pos x="connsiteX278" y="connsiteY278"/>
              </a:cxn>
              <a:cxn ang="279">
                <a:pos x="connsiteX279" y="connsiteY279"/>
              </a:cxn>
              <a:cxn ang="280">
                <a:pos x="connsiteX280" y="connsiteY280"/>
              </a:cxn>
              <a:cxn ang="281">
                <a:pos x="connsiteX281" y="connsiteY281"/>
              </a:cxn>
              <a:cxn ang="282">
                <a:pos x="connsiteX282" y="connsiteY282"/>
              </a:cxn>
              <a:cxn ang="283">
                <a:pos x="connsiteX283" y="connsiteY283"/>
              </a:cxn>
              <a:cxn ang="284">
                <a:pos x="connsiteX284" y="connsiteY284"/>
              </a:cxn>
              <a:cxn ang="285">
                <a:pos x="connsiteX285" y="connsiteY285"/>
              </a:cxn>
              <a:cxn ang="286">
                <a:pos x="connsiteX286" y="connsiteY286"/>
              </a:cxn>
              <a:cxn ang="287">
                <a:pos x="connsiteX287" y="connsiteY287"/>
              </a:cxn>
              <a:cxn ang="288">
                <a:pos x="connsiteX288" y="connsiteY288"/>
              </a:cxn>
              <a:cxn ang="289">
                <a:pos x="connsiteX289" y="connsiteY289"/>
              </a:cxn>
              <a:cxn ang="290">
                <a:pos x="connsiteX290" y="connsiteY290"/>
              </a:cxn>
              <a:cxn ang="291">
                <a:pos x="connsiteX291" y="connsiteY291"/>
              </a:cxn>
              <a:cxn ang="292">
                <a:pos x="connsiteX292" y="connsiteY292"/>
              </a:cxn>
              <a:cxn ang="293">
                <a:pos x="connsiteX293" y="connsiteY293"/>
              </a:cxn>
              <a:cxn ang="294">
                <a:pos x="connsiteX294" y="connsiteY294"/>
              </a:cxn>
              <a:cxn ang="295">
                <a:pos x="connsiteX295" y="connsiteY295"/>
              </a:cxn>
              <a:cxn ang="296">
                <a:pos x="connsiteX296" y="connsiteY296"/>
              </a:cxn>
              <a:cxn ang="297">
                <a:pos x="connsiteX297" y="connsiteY297"/>
              </a:cxn>
              <a:cxn ang="298">
                <a:pos x="connsiteX298" y="connsiteY298"/>
              </a:cxn>
              <a:cxn ang="299">
                <a:pos x="connsiteX299" y="connsiteY299"/>
              </a:cxn>
              <a:cxn ang="300">
                <a:pos x="connsiteX300" y="connsiteY300"/>
              </a:cxn>
              <a:cxn ang="301">
                <a:pos x="connsiteX301" y="connsiteY301"/>
              </a:cxn>
              <a:cxn ang="302">
                <a:pos x="connsiteX302" y="connsiteY302"/>
              </a:cxn>
              <a:cxn ang="303">
                <a:pos x="connsiteX303" y="connsiteY303"/>
              </a:cxn>
              <a:cxn ang="304">
                <a:pos x="connsiteX304" y="connsiteY304"/>
              </a:cxn>
              <a:cxn ang="305">
                <a:pos x="connsiteX305" y="connsiteY305"/>
              </a:cxn>
              <a:cxn ang="306">
                <a:pos x="connsiteX306" y="connsiteY306"/>
              </a:cxn>
              <a:cxn ang="307">
                <a:pos x="connsiteX307" y="connsiteY307"/>
              </a:cxn>
              <a:cxn ang="308">
                <a:pos x="connsiteX308" y="connsiteY308"/>
              </a:cxn>
              <a:cxn ang="309">
                <a:pos x="connsiteX309" y="connsiteY309"/>
              </a:cxn>
              <a:cxn ang="310">
                <a:pos x="connsiteX310" y="connsiteY310"/>
              </a:cxn>
              <a:cxn ang="311">
                <a:pos x="connsiteX311" y="connsiteY311"/>
              </a:cxn>
              <a:cxn ang="312">
                <a:pos x="connsiteX312" y="connsiteY312"/>
              </a:cxn>
              <a:cxn ang="313">
                <a:pos x="connsiteX313" y="connsiteY313"/>
              </a:cxn>
              <a:cxn ang="314">
                <a:pos x="connsiteX314" y="connsiteY314"/>
              </a:cxn>
              <a:cxn ang="315">
                <a:pos x="connsiteX315" y="connsiteY315"/>
              </a:cxn>
              <a:cxn ang="316">
                <a:pos x="connsiteX316" y="connsiteY316"/>
              </a:cxn>
              <a:cxn ang="317">
                <a:pos x="connsiteX317" y="connsiteY317"/>
              </a:cxn>
              <a:cxn ang="318">
                <a:pos x="connsiteX318" y="connsiteY318"/>
              </a:cxn>
              <a:cxn ang="319">
                <a:pos x="connsiteX319" y="connsiteY319"/>
              </a:cxn>
              <a:cxn ang="320">
                <a:pos x="connsiteX320" y="connsiteY320"/>
              </a:cxn>
              <a:cxn ang="321">
                <a:pos x="connsiteX321" y="connsiteY321"/>
              </a:cxn>
              <a:cxn ang="322">
                <a:pos x="connsiteX322" y="connsiteY322"/>
              </a:cxn>
              <a:cxn ang="323">
                <a:pos x="connsiteX323" y="connsiteY323"/>
              </a:cxn>
              <a:cxn ang="324">
                <a:pos x="connsiteX324" y="connsiteY324"/>
              </a:cxn>
              <a:cxn ang="325">
                <a:pos x="connsiteX325" y="connsiteY325"/>
              </a:cxn>
              <a:cxn ang="326">
                <a:pos x="connsiteX326" y="connsiteY326"/>
              </a:cxn>
              <a:cxn ang="327">
                <a:pos x="connsiteX327" y="connsiteY327"/>
              </a:cxn>
              <a:cxn ang="328">
                <a:pos x="connsiteX328" y="connsiteY328"/>
              </a:cxn>
              <a:cxn ang="329">
                <a:pos x="connsiteX329" y="connsiteY329"/>
              </a:cxn>
              <a:cxn ang="330">
                <a:pos x="connsiteX330" y="connsiteY330"/>
              </a:cxn>
              <a:cxn ang="331">
                <a:pos x="connsiteX331" y="connsiteY331"/>
              </a:cxn>
              <a:cxn ang="332">
                <a:pos x="connsiteX332" y="connsiteY332"/>
              </a:cxn>
              <a:cxn ang="333">
                <a:pos x="connsiteX333" y="connsiteY333"/>
              </a:cxn>
              <a:cxn ang="334">
                <a:pos x="connsiteX334" y="connsiteY334"/>
              </a:cxn>
              <a:cxn ang="335">
                <a:pos x="connsiteX335" y="connsiteY335"/>
              </a:cxn>
              <a:cxn ang="336">
                <a:pos x="connsiteX336" y="connsiteY336"/>
              </a:cxn>
              <a:cxn ang="337">
                <a:pos x="connsiteX337" y="connsiteY337"/>
              </a:cxn>
              <a:cxn ang="338">
                <a:pos x="connsiteX338" y="connsiteY338"/>
              </a:cxn>
              <a:cxn ang="339">
                <a:pos x="connsiteX339" y="connsiteY339"/>
              </a:cxn>
              <a:cxn ang="340">
                <a:pos x="connsiteX340" y="connsiteY340"/>
              </a:cxn>
              <a:cxn ang="341">
                <a:pos x="connsiteX341" y="connsiteY341"/>
              </a:cxn>
              <a:cxn ang="342">
                <a:pos x="connsiteX342" y="connsiteY342"/>
              </a:cxn>
              <a:cxn ang="343">
                <a:pos x="connsiteX343" y="connsiteY343"/>
              </a:cxn>
              <a:cxn ang="344">
                <a:pos x="connsiteX344" y="connsiteY344"/>
              </a:cxn>
              <a:cxn ang="345">
                <a:pos x="connsiteX345" y="connsiteY345"/>
              </a:cxn>
              <a:cxn ang="346">
                <a:pos x="connsiteX346" y="connsiteY346"/>
              </a:cxn>
              <a:cxn ang="347">
                <a:pos x="connsiteX347" y="connsiteY347"/>
              </a:cxn>
              <a:cxn ang="348">
                <a:pos x="connsiteX348" y="connsiteY348"/>
              </a:cxn>
              <a:cxn ang="349">
                <a:pos x="connsiteX349" y="connsiteY349"/>
              </a:cxn>
              <a:cxn ang="350">
                <a:pos x="connsiteX350" y="connsiteY350"/>
              </a:cxn>
              <a:cxn ang="351">
                <a:pos x="connsiteX351" y="connsiteY351"/>
              </a:cxn>
              <a:cxn ang="352">
                <a:pos x="connsiteX352" y="connsiteY352"/>
              </a:cxn>
              <a:cxn ang="353">
                <a:pos x="connsiteX353" y="connsiteY353"/>
              </a:cxn>
              <a:cxn ang="354">
                <a:pos x="connsiteX354" y="connsiteY354"/>
              </a:cxn>
              <a:cxn ang="355">
                <a:pos x="connsiteX355" y="connsiteY355"/>
              </a:cxn>
              <a:cxn ang="356">
                <a:pos x="connsiteX356" y="connsiteY356"/>
              </a:cxn>
              <a:cxn ang="357">
                <a:pos x="connsiteX357" y="connsiteY357"/>
              </a:cxn>
              <a:cxn ang="358">
                <a:pos x="connsiteX358" y="connsiteY358"/>
              </a:cxn>
              <a:cxn ang="359">
                <a:pos x="connsiteX359" y="connsiteY359"/>
              </a:cxn>
              <a:cxn ang="360">
                <a:pos x="connsiteX360" y="connsiteY360"/>
              </a:cxn>
              <a:cxn ang="361">
                <a:pos x="connsiteX361" y="connsiteY361"/>
              </a:cxn>
              <a:cxn ang="362">
                <a:pos x="connsiteX362" y="connsiteY362"/>
              </a:cxn>
              <a:cxn ang="363">
                <a:pos x="connsiteX363" y="connsiteY363"/>
              </a:cxn>
              <a:cxn ang="364">
                <a:pos x="connsiteX364" y="connsiteY364"/>
              </a:cxn>
              <a:cxn ang="365">
                <a:pos x="connsiteX365" y="connsiteY365"/>
              </a:cxn>
              <a:cxn ang="366">
                <a:pos x="connsiteX366" y="connsiteY366"/>
              </a:cxn>
              <a:cxn ang="367">
                <a:pos x="connsiteX367" y="connsiteY367"/>
              </a:cxn>
              <a:cxn ang="368">
                <a:pos x="connsiteX368" y="connsiteY368"/>
              </a:cxn>
              <a:cxn ang="369">
                <a:pos x="connsiteX369" y="connsiteY369"/>
              </a:cxn>
              <a:cxn ang="370">
                <a:pos x="connsiteX370" y="connsiteY370"/>
              </a:cxn>
              <a:cxn ang="371">
                <a:pos x="connsiteX371" y="connsiteY371"/>
              </a:cxn>
              <a:cxn ang="372">
                <a:pos x="connsiteX372" y="connsiteY372"/>
              </a:cxn>
              <a:cxn ang="373">
                <a:pos x="connsiteX373" y="connsiteY373"/>
              </a:cxn>
              <a:cxn ang="374">
                <a:pos x="connsiteX374" y="connsiteY374"/>
              </a:cxn>
              <a:cxn ang="375">
                <a:pos x="connsiteX375" y="connsiteY375"/>
              </a:cxn>
              <a:cxn ang="376">
                <a:pos x="connsiteX376" y="connsiteY376"/>
              </a:cxn>
              <a:cxn ang="377">
                <a:pos x="connsiteX377" y="connsiteY377"/>
              </a:cxn>
              <a:cxn ang="378">
                <a:pos x="connsiteX378" y="connsiteY378"/>
              </a:cxn>
              <a:cxn ang="379">
                <a:pos x="connsiteX379" y="connsiteY379"/>
              </a:cxn>
              <a:cxn ang="380">
                <a:pos x="connsiteX380" y="connsiteY380"/>
              </a:cxn>
              <a:cxn ang="381">
                <a:pos x="connsiteX381" y="connsiteY381"/>
              </a:cxn>
              <a:cxn ang="382">
                <a:pos x="connsiteX382" y="connsiteY382"/>
              </a:cxn>
              <a:cxn ang="383">
                <a:pos x="connsiteX383" y="connsiteY383"/>
              </a:cxn>
              <a:cxn ang="384">
                <a:pos x="connsiteX384" y="connsiteY384"/>
              </a:cxn>
              <a:cxn ang="385">
                <a:pos x="connsiteX385" y="connsiteY385"/>
              </a:cxn>
              <a:cxn ang="386">
                <a:pos x="connsiteX386" y="connsiteY386"/>
              </a:cxn>
              <a:cxn ang="387">
                <a:pos x="connsiteX387" y="connsiteY387"/>
              </a:cxn>
              <a:cxn ang="388">
                <a:pos x="connsiteX388" y="connsiteY388"/>
              </a:cxn>
              <a:cxn ang="389">
                <a:pos x="connsiteX389" y="connsiteY389"/>
              </a:cxn>
              <a:cxn ang="390">
                <a:pos x="connsiteX390" y="connsiteY390"/>
              </a:cxn>
              <a:cxn ang="391">
                <a:pos x="connsiteX391" y="connsiteY391"/>
              </a:cxn>
              <a:cxn ang="392">
                <a:pos x="connsiteX392" y="connsiteY392"/>
              </a:cxn>
              <a:cxn ang="393">
                <a:pos x="connsiteX393" y="connsiteY393"/>
              </a:cxn>
              <a:cxn ang="394">
                <a:pos x="connsiteX394" y="connsiteY394"/>
              </a:cxn>
              <a:cxn ang="395">
                <a:pos x="connsiteX395" y="connsiteY395"/>
              </a:cxn>
              <a:cxn ang="396">
                <a:pos x="connsiteX396" y="connsiteY396"/>
              </a:cxn>
              <a:cxn ang="397">
                <a:pos x="connsiteX397" y="connsiteY397"/>
              </a:cxn>
              <a:cxn ang="398">
                <a:pos x="connsiteX398" y="connsiteY398"/>
              </a:cxn>
              <a:cxn ang="399">
                <a:pos x="connsiteX399" y="connsiteY399"/>
              </a:cxn>
              <a:cxn ang="400">
                <a:pos x="connsiteX400" y="connsiteY400"/>
              </a:cxn>
              <a:cxn ang="401">
                <a:pos x="connsiteX401" y="connsiteY401"/>
              </a:cxn>
            </a:cxnLst>
            <a:rect l="l" t="t" r="r" b="b"/>
            <a:pathLst>
              <a:path w="676199" h="940808">
                <a:moveTo>
                  <a:pt x="203444" y="14595"/>
                </a:moveTo>
                <a:lnTo>
                  <a:pt x="206447" y="14595"/>
                </a:lnTo>
                <a:lnTo>
                  <a:pt x="209423" y="12333"/>
                </a:lnTo>
                <a:lnTo>
                  <a:pt x="215427" y="12333"/>
                </a:lnTo>
                <a:lnTo>
                  <a:pt x="224407" y="12333"/>
                </a:lnTo>
                <a:lnTo>
                  <a:pt x="233362" y="9867"/>
                </a:lnTo>
                <a:lnTo>
                  <a:pt x="245344" y="9867"/>
                </a:lnTo>
                <a:lnTo>
                  <a:pt x="254324" y="7400"/>
                </a:lnTo>
                <a:lnTo>
                  <a:pt x="260303" y="7400"/>
                </a:lnTo>
                <a:lnTo>
                  <a:pt x="266282" y="7400"/>
                </a:lnTo>
                <a:lnTo>
                  <a:pt x="275262" y="7400"/>
                </a:lnTo>
                <a:lnTo>
                  <a:pt x="284242" y="4933"/>
                </a:lnTo>
                <a:lnTo>
                  <a:pt x="290221" y="4933"/>
                </a:lnTo>
                <a:lnTo>
                  <a:pt x="302178" y="2466"/>
                </a:lnTo>
                <a:lnTo>
                  <a:pt x="308181" y="2466"/>
                </a:lnTo>
                <a:lnTo>
                  <a:pt x="320138" y="2466"/>
                </a:lnTo>
                <a:lnTo>
                  <a:pt x="329118" y="2466"/>
                </a:lnTo>
                <a:lnTo>
                  <a:pt x="338099" y="2466"/>
                </a:lnTo>
                <a:lnTo>
                  <a:pt x="347079" y="2466"/>
                </a:lnTo>
                <a:lnTo>
                  <a:pt x="359036" y="0"/>
                </a:lnTo>
                <a:lnTo>
                  <a:pt x="368017" y="0"/>
                </a:lnTo>
                <a:lnTo>
                  <a:pt x="376997" y="0"/>
                </a:lnTo>
                <a:lnTo>
                  <a:pt x="388954" y="0"/>
                </a:lnTo>
                <a:lnTo>
                  <a:pt x="397934" y="0"/>
                </a:lnTo>
                <a:lnTo>
                  <a:pt x="409916" y="0"/>
                </a:lnTo>
                <a:lnTo>
                  <a:pt x="418872" y="0"/>
                </a:lnTo>
                <a:lnTo>
                  <a:pt x="430854" y="2466"/>
                </a:lnTo>
                <a:lnTo>
                  <a:pt x="442810" y="2466"/>
                </a:lnTo>
                <a:lnTo>
                  <a:pt x="451791" y="2466"/>
                </a:lnTo>
                <a:lnTo>
                  <a:pt x="463773" y="2466"/>
                </a:lnTo>
                <a:lnTo>
                  <a:pt x="472728" y="2466"/>
                </a:lnTo>
                <a:lnTo>
                  <a:pt x="484710" y="2466"/>
                </a:lnTo>
                <a:lnTo>
                  <a:pt x="496667" y="4933"/>
                </a:lnTo>
                <a:lnTo>
                  <a:pt x="505648" y="7400"/>
                </a:lnTo>
                <a:lnTo>
                  <a:pt x="517630" y="9867"/>
                </a:lnTo>
                <a:lnTo>
                  <a:pt x="526584" y="9867"/>
                </a:lnTo>
                <a:lnTo>
                  <a:pt x="538567" y="12333"/>
                </a:lnTo>
                <a:lnTo>
                  <a:pt x="547547" y="14595"/>
                </a:lnTo>
                <a:lnTo>
                  <a:pt x="556528" y="17061"/>
                </a:lnTo>
                <a:lnTo>
                  <a:pt x="565483" y="19528"/>
                </a:lnTo>
                <a:lnTo>
                  <a:pt x="574463" y="21995"/>
                </a:lnTo>
                <a:lnTo>
                  <a:pt x="583443" y="24462"/>
                </a:lnTo>
                <a:lnTo>
                  <a:pt x="592424" y="29395"/>
                </a:lnTo>
                <a:lnTo>
                  <a:pt x="601404" y="31862"/>
                </a:lnTo>
                <a:lnTo>
                  <a:pt x="610384" y="34329"/>
                </a:lnTo>
                <a:lnTo>
                  <a:pt x="616363" y="39057"/>
                </a:lnTo>
                <a:lnTo>
                  <a:pt x="625343" y="43990"/>
                </a:lnTo>
                <a:lnTo>
                  <a:pt x="631321" y="46457"/>
                </a:lnTo>
                <a:lnTo>
                  <a:pt x="637300" y="51391"/>
                </a:lnTo>
                <a:lnTo>
                  <a:pt x="643279" y="56119"/>
                </a:lnTo>
                <a:lnTo>
                  <a:pt x="649282" y="61052"/>
                </a:lnTo>
                <a:lnTo>
                  <a:pt x="655261" y="68453"/>
                </a:lnTo>
                <a:lnTo>
                  <a:pt x="658238" y="73386"/>
                </a:lnTo>
                <a:lnTo>
                  <a:pt x="661239" y="78114"/>
                </a:lnTo>
                <a:lnTo>
                  <a:pt x="667218" y="85514"/>
                </a:lnTo>
                <a:lnTo>
                  <a:pt x="670220" y="92915"/>
                </a:lnTo>
                <a:lnTo>
                  <a:pt x="670220" y="100110"/>
                </a:lnTo>
                <a:lnTo>
                  <a:pt x="673196" y="107510"/>
                </a:lnTo>
                <a:lnTo>
                  <a:pt x="673196" y="114910"/>
                </a:lnTo>
                <a:lnTo>
                  <a:pt x="676198" y="122105"/>
                </a:lnTo>
                <a:lnTo>
                  <a:pt x="676198" y="129505"/>
                </a:lnTo>
                <a:lnTo>
                  <a:pt x="676198" y="136905"/>
                </a:lnTo>
                <a:lnTo>
                  <a:pt x="676198" y="146567"/>
                </a:lnTo>
                <a:lnTo>
                  <a:pt x="676198" y="153968"/>
                </a:lnTo>
                <a:lnTo>
                  <a:pt x="676198" y="161368"/>
                </a:lnTo>
                <a:lnTo>
                  <a:pt x="676198" y="168562"/>
                </a:lnTo>
                <a:lnTo>
                  <a:pt x="673196" y="178430"/>
                </a:lnTo>
                <a:lnTo>
                  <a:pt x="673196" y="185830"/>
                </a:lnTo>
                <a:lnTo>
                  <a:pt x="670220" y="193025"/>
                </a:lnTo>
                <a:lnTo>
                  <a:pt x="670220" y="202892"/>
                </a:lnTo>
                <a:lnTo>
                  <a:pt x="667218" y="210087"/>
                </a:lnTo>
                <a:lnTo>
                  <a:pt x="667218" y="217487"/>
                </a:lnTo>
                <a:lnTo>
                  <a:pt x="664241" y="227354"/>
                </a:lnTo>
                <a:lnTo>
                  <a:pt x="661239" y="234549"/>
                </a:lnTo>
                <a:lnTo>
                  <a:pt x="655261" y="244416"/>
                </a:lnTo>
                <a:lnTo>
                  <a:pt x="655261" y="251611"/>
                </a:lnTo>
                <a:lnTo>
                  <a:pt x="649282" y="259011"/>
                </a:lnTo>
                <a:lnTo>
                  <a:pt x="646280" y="266412"/>
                </a:lnTo>
                <a:lnTo>
                  <a:pt x="643279" y="276073"/>
                </a:lnTo>
                <a:lnTo>
                  <a:pt x="640302" y="283473"/>
                </a:lnTo>
                <a:lnTo>
                  <a:pt x="637300" y="290874"/>
                </a:lnTo>
                <a:lnTo>
                  <a:pt x="631321" y="298069"/>
                </a:lnTo>
                <a:lnTo>
                  <a:pt x="628320" y="307936"/>
                </a:lnTo>
                <a:lnTo>
                  <a:pt x="625344" y="312869"/>
                </a:lnTo>
                <a:lnTo>
                  <a:pt x="619339" y="322531"/>
                </a:lnTo>
                <a:lnTo>
                  <a:pt x="613361" y="329931"/>
                </a:lnTo>
                <a:lnTo>
                  <a:pt x="610385" y="337331"/>
                </a:lnTo>
                <a:lnTo>
                  <a:pt x="604380" y="344526"/>
                </a:lnTo>
                <a:lnTo>
                  <a:pt x="601404" y="351926"/>
                </a:lnTo>
                <a:lnTo>
                  <a:pt x="595400" y="359327"/>
                </a:lnTo>
                <a:lnTo>
                  <a:pt x="589422" y="366522"/>
                </a:lnTo>
                <a:lnTo>
                  <a:pt x="586445" y="371455"/>
                </a:lnTo>
                <a:lnTo>
                  <a:pt x="583444" y="378855"/>
                </a:lnTo>
                <a:lnTo>
                  <a:pt x="577465" y="386050"/>
                </a:lnTo>
                <a:lnTo>
                  <a:pt x="574463" y="390984"/>
                </a:lnTo>
                <a:lnTo>
                  <a:pt x="568485" y="398384"/>
                </a:lnTo>
                <a:lnTo>
                  <a:pt x="565483" y="403112"/>
                </a:lnTo>
                <a:lnTo>
                  <a:pt x="559504" y="410512"/>
                </a:lnTo>
                <a:lnTo>
                  <a:pt x="553526" y="417913"/>
                </a:lnTo>
                <a:lnTo>
                  <a:pt x="550524" y="422846"/>
                </a:lnTo>
                <a:lnTo>
                  <a:pt x="547547" y="427574"/>
                </a:lnTo>
                <a:lnTo>
                  <a:pt x="544545" y="432508"/>
                </a:lnTo>
                <a:lnTo>
                  <a:pt x="538567" y="439908"/>
                </a:lnTo>
                <a:lnTo>
                  <a:pt x="529587" y="449570"/>
                </a:lnTo>
                <a:lnTo>
                  <a:pt x="523608" y="459437"/>
                </a:lnTo>
                <a:lnTo>
                  <a:pt x="517630" y="466837"/>
                </a:lnTo>
                <a:lnTo>
                  <a:pt x="508649" y="471565"/>
                </a:lnTo>
                <a:lnTo>
                  <a:pt x="505648" y="478966"/>
                </a:lnTo>
                <a:lnTo>
                  <a:pt x="499669" y="483899"/>
                </a:lnTo>
                <a:lnTo>
                  <a:pt x="493690" y="491094"/>
                </a:lnTo>
                <a:lnTo>
                  <a:pt x="487687" y="496027"/>
                </a:lnTo>
                <a:lnTo>
                  <a:pt x="487687" y="488833"/>
                </a:lnTo>
                <a:lnTo>
                  <a:pt x="487687" y="483899"/>
                </a:lnTo>
                <a:lnTo>
                  <a:pt x="487687" y="476499"/>
                </a:lnTo>
                <a:lnTo>
                  <a:pt x="487687" y="471565"/>
                </a:lnTo>
                <a:lnTo>
                  <a:pt x="487687" y="464370"/>
                </a:lnTo>
                <a:lnTo>
                  <a:pt x="487687" y="459437"/>
                </a:lnTo>
                <a:lnTo>
                  <a:pt x="487687" y="454503"/>
                </a:lnTo>
                <a:lnTo>
                  <a:pt x="484710" y="447103"/>
                </a:lnTo>
                <a:lnTo>
                  <a:pt x="484710" y="442375"/>
                </a:lnTo>
                <a:lnTo>
                  <a:pt x="484710" y="434975"/>
                </a:lnTo>
                <a:lnTo>
                  <a:pt x="484710" y="427574"/>
                </a:lnTo>
                <a:lnTo>
                  <a:pt x="484710" y="422846"/>
                </a:lnTo>
                <a:lnTo>
                  <a:pt x="484710" y="415446"/>
                </a:lnTo>
                <a:lnTo>
                  <a:pt x="484710" y="410512"/>
                </a:lnTo>
                <a:lnTo>
                  <a:pt x="484710" y="403112"/>
                </a:lnTo>
                <a:lnTo>
                  <a:pt x="481708" y="398384"/>
                </a:lnTo>
                <a:lnTo>
                  <a:pt x="484710" y="390984"/>
                </a:lnTo>
                <a:lnTo>
                  <a:pt x="484710" y="383583"/>
                </a:lnTo>
                <a:lnTo>
                  <a:pt x="484710" y="376389"/>
                </a:lnTo>
                <a:lnTo>
                  <a:pt x="484710" y="371455"/>
                </a:lnTo>
                <a:lnTo>
                  <a:pt x="484710" y="364055"/>
                </a:lnTo>
                <a:lnTo>
                  <a:pt x="484710" y="359327"/>
                </a:lnTo>
                <a:lnTo>
                  <a:pt x="484710" y="351926"/>
                </a:lnTo>
                <a:lnTo>
                  <a:pt x="484710" y="346993"/>
                </a:lnTo>
                <a:lnTo>
                  <a:pt x="484710" y="339593"/>
                </a:lnTo>
                <a:lnTo>
                  <a:pt x="484710" y="332398"/>
                </a:lnTo>
                <a:lnTo>
                  <a:pt x="484710" y="324997"/>
                </a:lnTo>
                <a:lnTo>
                  <a:pt x="484710" y="320064"/>
                </a:lnTo>
                <a:lnTo>
                  <a:pt x="484710" y="312869"/>
                </a:lnTo>
                <a:lnTo>
                  <a:pt x="484710" y="307936"/>
                </a:lnTo>
                <a:lnTo>
                  <a:pt x="487687" y="300535"/>
                </a:lnTo>
                <a:lnTo>
                  <a:pt x="487687" y="295602"/>
                </a:lnTo>
                <a:lnTo>
                  <a:pt x="487687" y="288407"/>
                </a:lnTo>
                <a:lnTo>
                  <a:pt x="490689" y="281007"/>
                </a:lnTo>
                <a:lnTo>
                  <a:pt x="490689" y="276073"/>
                </a:lnTo>
                <a:lnTo>
                  <a:pt x="493690" y="268878"/>
                </a:lnTo>
                <a:lnTo>
                  <a:pt x="493690" y="263945"/>
                </a:lnTo>
                <a:lnTo>
                  <a:pt x="496667" y="256544"/>
                </a:lnTo>
                <a:lnTo>
                  <a:pt x="496667" y="249350"/>
                </a:lnTo>
                <a:lnTo>
                  <a:pt x="499669" y="244416"/>
                </a:lnTo>
                <a:lnTo>
                  <a:pt x="502671" y="239483"/>
                </a:lnTo>
                <a:lnTo>
                  <a:pt x="502671" y="234549"/>
                </a:lnTo>
                <a:lnTo>
                  <a:pt x="505648" y="227354"/>
                </a:lnTo>
                <a:lnTo>
                  <a:pt x="508649" y="222421"/>
                </a:lnTo>
                <a:lnTo>
                  <a:pt x="511626" y="217487"/>
                </a:lnTo>
                <a:lnTo>
                  <a:pt x="511626" y="210087"/>
                </a:lnTo>
                <a:lnTo>
                  <a:pt x="514628" y="205359"/>
                </a:lnTo>
                <a:lnTo>
                  <a:pt x="517630" y="200425"/>
                </a:lnTo>
                <a:lnTo>
                  <a:pt x="520606" y="195492"/>
                </a:lnTo>
                <a:lnTo>
                  <a:pt x="523608" y="188091"/>
                </a:lnTo>
                <a:lnTo>
                  <a:pt x="526584" y="185830"/>
                </a:lnTo>
                <a:lnTo>
                  <a:pt x="529587" y="180897"/>
                </a:lnTo>
                <a:lnTo>
                  <a:pt x="538567" y="171029"/>
                </a:lnTo>
                <a:lnTo>
                  <a:pt x="544545" y="161368"/>
                </a:lnTo>
                <a:lnTo>
                  <a:pt x="553525" y="153968"/>
                </a:lnTo>
                <a:lnTo>
                  <a:pt x="562506" y="144100"/>
                </a:lnTo>
                <a:lnTo>
                  <a:pt x="574463" y="136905"/>
                </a:lnTo>
                <a:lnTo>
                  <a:pt x="583443" y="131972"/>
                </a:lnTo>
                <a:lnTo>
                  <a:pt x="191488" y="195492"/>
                </a:lnTo>
                <a:lnTo>
                  <a:pt x="308181" y="197958"/>
                </a:lnTo>
                <a:lnTo>
                  <a:pt x="314160" y="200425"/>
                </a:lnTo>
                <a:lnTo>
                  <a:pt x="317162" y="205359"/>
                </a:lnTo>
                <a:lnTo>
                  <a:pt x="323140" y="207826"/>
                </a:lnTo>
                <a:lnTo>
                  <a:pt x="326117" y="212554"/>
                </a:lnTo>
                <a:lnTo>
                  <a:pt x="329119" y="217487"/>
                </a:lnTo>
                <a:lnTo>
                  <a:pt x="335097" y="224887"/>
                </a:lnTo>
                <a:lnTo>
                  <a:pt x="338099" y="232082"/>
                </a:lnTo>
                <a:lnTo>
                  <a:pt x="344078" y="239483"/>
                </a:lnTo>
                <a:lnTo>
                  <a:pt x="350056" y="246883"/>
                </a:lnTo>
                <a:lnTo>
                  <a:pt x="356034" y="256544"/>
                </a:lnTo>
                <a:lnTo>
                  <a:pt x="362038" y="263945"/>
                </a:lnTo>
                <a:lnTo>
                  <a:pt x="365014" y="276073"/>
                </a:lnTo>
                <a:lnTo>
                  <a:pt x="368017" y="281007"/>
                </a:lnTo>
                <a:lnTo>
                  <a:pt x="371019" y="283473"/>
                </a:lnTo>
                <a:lnTo>
                  <a:pt x="373995" y="290874"/>
                </a:lnTo>
                <a:lnTo>
                  <a:pt x="376997" y="295602"/>
                </a:lnTo>
                <a:lnTo>
                  <a:pt x="379973" y="300535"/>
                </a:lnTo>
                <a:lnTo>
                  <a:pt x="382975" y="307936"/>
                </a:lnTo>
                <a:lnTo>
                  <a:pt x="382975" y="312869"/>
                </a:lnTo>
                <a:lnTo>
                  <a:pt x="385977" y="320064"/>
                </a:lnTo>
                <a:lnTo>
                  <a:pt x="388954" y="324997"/>
                </a:lnTo>
                <a:lnTo>
                  <a:pt x="391955" y="329931"/>
                </a:lnTo>
                <a:lnTo>
                  <a:pt x="394932" y="337331"/>
                </a:lnTo>
                <a:lnTo>
                  <a:pt x="397934" y="342059"/>
                </a:lnTo>
                <a:lnTo>
                  <a:pt x="400936" y="349460"/>
                </a:lnTo>
                <a:lnTo>
                  <a:pt x="403913" y="354393"/>
                </a:lnTo>
                <a:lnTo>
                  <a:pt x="403913" y="361588"/>
                </a:lnTo>
                <a:lnTo>
                  <a:pt x="406914" y="368988"/>
                </a:lnTo>
                <a:lnTo>
                  <a:pt x="406914" y="373922"/>
                </a:lnTo>
                <a:lnTo>
                  <a:pt x="409916" y="383583"/>
                </a:lnTo>
                <a:lnTo>
                  <a:pt x="412893" y="388517"/>
                </a:lnTo>
                <a:lnTo>
                  <a:pt x="412893" y="395917"/>
                </a:lnTo>
                <a:lnTo>
                  <a:pt x="415895" y="403112"/>
                </a:lnTo>
                <a:lnTo>
                  <a:pt x="415895" y="412979"/>
                </a:lnTo>
                <a:lnTo>
                  <a:pt x="418872" y="417913"/>
                </a:lnTo>
                <a:lnTo>
                  <a:pt x="418872" y="427574"/>
                </a:lnTo>
                <a:lnTo>
                  <a:pt x="418872" y="432508"/>
                </a:lnTo>
                <a:lnTo>
                  <a:pt x="421873" y="442375"/>
                </a:lnTo>
                <a:lnTo>
                  <a:pt x="421873" y="449570"/>
                </a:lnTo>
                <a:lnTo>
                  <a:pt x="421873" y="456970"/>
                </a:lnTo>
                <a:lnTo>
                  <a:pt x="421873" y="464370"/>
                </a:lnTo>
                <a:lnTo>
                  <a:pt x="421873" y="471565"/>
                </a:lnTo>
                <a:lnTo>
                  <a:pt x="421873" y="481433"/>
                </a:lnTo>
                <a:lnTo>
                  <a:pt x="421873" y="488833"/>
                </a:lnTo>
                <a:lnTo>
                  <a:pt x="421873" y="496027"/>
                </a:lnTo>
                <a:lnTo>
                  <a:pt x="421873" y="505895"/>
                </a:lnTo>
                <a:lnTo>
                  <a:pt x="421873" y="513089"/>
                </a:lnTo>
                <a:lnTo>
                  <a:pt x="418872" y="522956"/>
                </a:lnTo>
                <a:lnTo>
                  <a:pt x="418872" y="530357"/>
                </a:lnTo>
                <a:lnTo>
                  <a:pt x="418872" y="540018"/>
                </a:lnTo>
                <a:lnTo>
                  <a:pt x="415895" y="547419"/>
                </a:lnTo>
                <a:lnTo>
                  <a:pt x="412893" y="557080"/>
                </a:lnTo>
                <a:lnTo>
                  <a:pt x="412893" y="566947"/>
                </a:lnTo>
                <a:lnTo>
                  <a:pt x="409916" y="576609"/>
                </a:lnTo>
                <a:lnTo>
                  <a:pt x="409916" y="586476"/>
                </a:lnTo>
                <a:lnTo>
                  <a:pt x="406914" y="596343"/>
                </a:lnTo>
                <a:lnTo>
                  <a:pt x="403913" y="606005"/>
                </a:lnTo>
                <a:lnTo>
                  <a:pt x="400936" y="615872"/>
                </a:lnTo>
                <a:lnTo>
                  <a:pt x="397934" y="625533"/>
                </a:lnTo>
                <a:lnTo>
                  <a:pt x="394932" y="635400"/>
                </a:lnTo>
                <a:lnTo>
                  <a:pt x="391955" y="645124"/>
                </a:lnTo>
                <a:lnTo>
                  <a:pt x="391955" y="652462"/>
                </a:lnTo>
                <a:lnTo>
                  <a:pt x="388954" y="662227"/>
                </a:lnTo>
                <a:lnTo>
                  <a:pt x="382975" y="672012"/>
                </a:lnTo>
                <a:lnTo>
                  <a:pt x="379973" y="681776"/>
                </a:lnTo>
                <a:lnTo>
                  <a:pt x="376997" y="689114"/>
                </a:lnTo>
                <a:lnTo>
                  <a:pt x="373995" y="698879"/>
                </a:lnTo>
                <a:lnTo>
                  <a:pt x="371019" y="708664"/>
                </a:lnTo>
                <a:lnTo>
                  <a:pt x="368017" y="716002"/>
                </a:lnTo>
                <a:lnTo>
                  <a:pt x="365014" y="725767"/>
                </a:lnTo>
                <a:lnTo>
                  <a:pt x="362038" y="733106"/>
                </a:lnTo>
                <a:lnTo>
                  <a:pt x="359036" y="742870"/>
                </a:lnTo>
                <a:lnTo>
                  <a:pt x="353058" y="750208"/>
                </a:lnTo>
                <a:lnTo>
                  <a:pt x="350056" y="757527"/>
                </a:lnTo>
                <a:lnTo>
                  <a:pt x="347079" y="764865"/>
                </a:lnTo>
                <a:lnTo>
                  <a:pt x="344078" y="774650"/>
                </a:lnTo>
                <a:lnTo>
                  <a:pt x="338099" y="781968"/>
                </a:lnTo>
                <a:lnTo>
                  <a:pt x="335097" y="789307"/>
                </a:lnTo>
                <a:lnTo>
                  <a:pt x="332120" y="796625"/>
                </a:lnTo>
                <a:lnTo>
                  <a:pt x="329119" y="803964"/>
                </a:lnTo>
                <a:lnTo>
                  <a:pt x="326117" y="811302"/>
                </a:lnTo>
                <a:lnTo>
                  <a:pt x="323140" y="816174"/>
                </a:lnTo>
                <a:lnTo>
                  <a:pt x="317162" y="823513"/>
                </a:lnTo>
                <a:lnTo>
                  <a:pt x="314160" y="830851"/>
                </a:lnTo>
                <a:lnTo>
                  <a:pt x="311158" y="835723"/>
                </a:lnTo>
                <a:lnTo>
                  <a:pt x="308181" y="843062"/>
                </a:lnTo>
                <a:lnTo>
                  <a:pt x="305179" y="847954"/>
                </a:lnTo>
                <a:lnTo>
                  <a:pt x="302178" y="855272"/>
                </a:lnTo>
                <a:lnTo>
                  <a:pt x="299201" y="860165"/>
                </a:lnTo>
                <a:lnTo>
                  <a:pt x="296199" y="865058"/>
                </a:lnTo>
                <a:lnTo>
                  <a:pt x="290221" y="869950"/>
                </a:lnTo>
                <a:lnTo>
                  <a:pt x="287219" y="877268"/>
                </a:lnTo>
                <a:lnTo>
                  <a:pt x="281240" y="884607"/>
                </a:lnTo>
                <a:lnTo>
                  <a:pt x="275262" y="894371"/>
                </a:lnTo>
                <a:lnTo>
                  <a:pt x="272260" y="901710"/>
                </a:lnTo>
                <a:lnTo>
                  <a:pt x="266282" y="911474"/>
                </a:lnTo>
                <a:lnTo>
                  <a:pt x="260303" y="916366"/>
                </a:lnTo>
                <a:lnTo>
                  <a:pt x="257302" y="923705"/>
                </a:lnTo>
                <a:lnTo>
                  <a:pt x="254325" y="928597"/>
                </a:lnTo>
                <a:lnTo>
                  <a:pt x="248321" y="933469"/>
                </a:lnTo>
                <a:lnTo>
                  <a:pt x="245344" y="938362"/>
                </a:lnTo>
                <a:lnTo>
                  <a:pt x="242343" y="940808"/>
                </a:lnTo>
                <a:lnTo>
                  <a:pt x="242343" y="931023"/>
                </a:lnTo>
                <a:lnTo>
                  <a:pt x="242343" y="921259"/>
                </a:lnTo>
                <a:lnTo>
                  <a:pt x="242343" y="911474"/>
                </a:lnTo>
                <a:lnTo>
                  <a:pt x="242343" y="901710"/>
                </a:lnTo>
                <a:lnTo>
                  <a:pt x="242343" y="896817"/>
                </a:lnTo>
                <a:lnTo>
                  <a:pt x="242343" y="889499"/>
                </a:lnTo>
                <a:lnTo>
                  <a:pt x="239366" y="884607"/>
                </a:lnTo>
                <a:lnTo>
                  <a:pt x="239366" y="877268"/>
                </a:lnTo>
                <a:lnTo>
                  <a:pt x="239366" y="872376"/>
                </a:lnTo>
                <a:lnTo>
                  <a:pt x="236364" y="865058"/>
                </a:lnTo>
                <a:lnTo>
                  <a:pt x="236364" y="857719"/>
                </a:lnTo>
                <a:lnTo>
                  <a:pt x="236364" y="852826"/>
                </a:lnTo>
                <a:lnTo>
                  <a:pt x="236364" y="845508"/>
                </a:lnTo>
                <a:lnTo>
                  <a:pt x="236364" y="838170"/>
                </a:lnTo>
                <a:lnTo>
                  <a:pt x="233362" y="830851"/>
                </a:lnTo>
                <a:lnTo>
                  <a:pt x="233362" y="823513"/>
                </a:lnTo>
                <a:lnTo>
                  <a:pt x="233362" y="816174"/>
                </a:lnTo>
                <a:lnTo>
                  <a:pt x="233362" y="808856"/>
                </a:lnTo>
                <a:lnTo>
                  <a:pt x="230385" y="801517"/>
                </a:lnTo>
                <a:lnTo>
                  <a:pt x="230385" y="794199"/>
                </a:lnTo>
                <a:lnTo>
                  <a:pt x="230385" y="786860"/>
                </a:lnTo>
                <a:lnTo>
                  <a:pt x="230385" y="779522"/>
                </a:lnTo>
                <a:lnTo>
                  <a:pt x="230385" y="772204"/>
                </a:lnTo>
                <a:lnTo>
                  <a:pt x="230385" y="764865"/>
                </a:lnTo>
                <a:lnTo>
                  <a:pt x="230385" y="755101"/>
                </a:lnTo>
                <a:lnTo>
                  <a:pt x="230385" y="747762"/>
                </a:lnTo>
                <a:lnTo>
                  <a:pt x="230385" y="740423"/>
                </a:lnTo>
                <a:lnTo>
                  <a:pt x="230385" y="733106"/>
                </a:lnTo>
                <a:lnTo>
                  <a:pt x="230385" y="725767"/>
                </a:lnTo>
                <a:lnTo>
                  <a:pt x="230385" y="716002"/>
                </a:lnTo>
                <a:lnTo>
                  <a:pt x="230385" y="708664"/>
                </a:lnTo>
                <a:lnTo>
                  <a:pt x="230385" y="701325"/>
                </a:lnTo>
                <a:lnTo>
                  <a:pt x="233362" y="691561"/>
                </a:lnTo>
                <a:lnTo>
                  <a:pt x="233362" y="684222"/>
                </a:lnTo>
                <a:lnTo>
                  <a:pt x="236364" y="676904"/>
                </a:lnTo>
                <a:lnTo>
                  <a:pt x="236364" y="669565"/>
                </a:lnTo>
                <a:lnTo>
                  <a:pt x="236364" y="662227"/>
                </a:lnTo>
                <a:lnTo>
                  <a:pt x="239366" y="652462"/>
                </a:lnTo>
                <a:lnTo>
                  <a:pt x="242343" y="645124"/>
                </a:lnTo>
                <a:lnTo>
                  <a:pt x="242343" y="637806"/>
                </a:lnTo>
                <a:lnTo>
                  <a:pt x="245344" y="630467"/>
                </a:lnTo>
                <a:lnTo>
                  <a:pt x="245344" y="623067"/>
                </a:lnTo>
                <a:lnTo>
                  <a:pt x="248321" y="615872"/>
                </a:lnTo>
                <a:lnTo>
                  <a:pt x="251323" y="608471"/>
                </a:lnTo>
                <a:lnTo>
                  <a:pt x="254325" y="598604"/>
                </a:lnTo>
                <a:lnTo>
                  <a:pt x="257302" y="591410"/>
                </a:lnTo>
                <a:lnTo>
                  <a:pt x="260303" y="584009"/>
                </a:lnTo>
                <a:lnTo>
                  <a:pt x="263280" y="576609"/>
                </a:lnTo>
                <a:lnTo>
                  <a:pt x="266282" y="569414"/>
                </a:lnTo>
                <a:lnTo>
                  <a:pt x="272260" y="564481"/>
                </a:lnTo>
                <a:lnTo>
                  <a:pt x="275262" y="557080"/>
                </a:lnTo>
                <a:lnTo>
                  <a:pt x="278264" y="549885"/>
                </a:lnTo>
                <a:lnTo>
                  <a:pt x="284243" y="542485"/>
                </a:lnTo>
                <a:lnTo>
                  <a:pt x="290221" y="537552"/>
                </a:lnTo>
                <a:lnTo>
                  <a:pt x="293223" y="530357"/>
                </a:lnTo>
                <a:lnTo>
                  <a:pt x="299201" y="525423"/>
                </a:lnTo>
                <a:lnTo>
                  <a:pt x="305179" y="518023"/>
                </a:lnTo>
                <a:lnTo>
                  <a:pt x="311158" y="513089"/>
                </a:lnTo>
                <a:lnTo>
                  <a:pt x="317162" y="505895"/>
                </a:lnTo>
                <a:lnTo>
                  <a:pt x="323140" y="500961"/>
                </a:lnTo>
                <a:lnTo>
                  <a:pt x="317162" y="498494"/>
                </a:lnTo>
                <a:lnTo>
                  <a:pt x="314160" y="496027"/>
                </a:lnTo>
                <a:lnTo>
                  <a:pt x="308181" y="491094"/>
                </a:lnTo>
                <a:lnTo>
                  <a:pt x="302178" y="486366"/>
                </a:lnTo>
                <a:lnTo>
                  <a:pt x="296199" y="481433"/>
                </a:lnTo>
                <a:lnTo>
                  <a:pt x="290221" y="476499"/>
                </a:lnTo>
                <a:lnTo>
                  <a:pt x="281240" y="469098"/>
                </a:lnTo>
                <a:lnTo>
                  <a:pt x="272260" y="461903"/>
                </a:lnTo>
                <a:lnTo>
                  <a:pt x="263280" y="454503"/>
                </a:lnTo>
                <a:lnTo>
                  <a:pt x="254324" y="444842"/>
                </a:lnTo>
                <a:lnTo>
                  <a:pt x="245344" y="434975"/>
                </a:lnTo>
                <a:lnTo>
                  <a:pt x="233362" y="425108"/>
                </a:lnTo>
                <a:lnTo>
                  <a:pt x="230385" y="420380"/>
                </a:lnTo>
                <a:lnTo>
                  <a:pt x="224407" y="412979"/>
                </a:lnTo>
                <a:lnTo>
                  <a:pt x="218403" y="408046"/>
                </a:lnTo>
                <a:lnTo>
                  <a:pt x="212425" y="403112"/>
                </a:lnTo>
                <a:lnTo>
                  <a:pt x="209423" y="398384"/>
                </a:lnTo>
                <a:lnTo>
                  <a:pt x="200468" y="390984"/>
                </a:lnTo>
                <a:lnTo>
                  <a:pt x="197466" y="386050"/>
                </a:lnTo>
                <a:lnTo>
                  <a:pt x="191488" y="381322"/>
                </a:lnTo>
                <a:lnTo>
                  <a:pt x="185509" y="373922"/>
                </a:lnTo>
                <a:lnTo>
                  <a:pt x="179506" y="366522"/>
                </a:lnTo>
                <a:lnTo>
                  <a:pt x="176529" y="359327"/>
                </a:lnTo>
                <a:lnTo>
                  <a:pt x="170550" y="354393"/>
                </a:lnTo>
                <a:lnTo>
                  <a:pt x="164547" y="346993"/>
                </a:lnTo>
                <a:lnTo>
                  <a:pt x="158568" y="339593"/>
                </a:lnTo>
                <a:lnTo>
                  <a:pt x="152589" y="334865"/>
                </a:lnTo>
                <a:lnTo>
                  <a:pt x="146611" y="327464"/>
                </a:lnTo>
                <a:lnTo>
                  <a:pt x="140607" y="320064"/>
                </a:lnTo>
                <a:lnTo>
                  <a:pt x="134629" y="312869"/>
                </a:lnTo>
                <a:lnTo>
                  <a:pt x="128651" y="305469"/>
                </a:lnTo>
                <a:lnTo>
                  <a:pt x="122672" y="298069"/>
                </a:lnTo>
                <a:lnTo>
                  <a:pt x="119670" y="288407"/>
                </a:lnTo>
                <a:lnTo>
                  <a:pt x="113692" y="283473"/>
                </a:lnTo>
                <a:lnTo>
                  <a:pt x="107713" y="273606"/>
                </a:lnTo>
                <a:lnTo>
                  <a:pt x="98733" y="266412"/>
                </a:lnTo>
                <a:lnTo>
                  <a:pt x="95731" y="259011"/>
                </a:lnTo>
                <a:lnTo>
                  <a:pt x="89753" y="251611"/>
                </a:lnTo>
                <a:lnTo>
                  <a:pt x="83774" y="241949"/>
                </a:lnTo>
                <a:lnTo>
                  <a:pt x="80772" y="234549"/>
                </a:lnTo>
                <a:lnTo>
                  <a:pt x="74794" y="227354"/>
                </a:lnTo>
                <a:lnTo>
                  <a:pt x="68815" y="219954"/>
                </a:lnTo>
                <a:lnTo>
                  <a:pt x="62812" y="212554"/>
                </a:lnTo>
                <a:lnTo>
                  <a:pt x="56833" y="205359"/>
                </a:lnTo>
                <a:lnTo>
                  <a:pt x="53857" y="195492"/>
                </a:lnTo>
                <a:lnTo>
                  <a:pt x="47853" y="188091"/>
                </a:lnTo>
                <a:lnTo>
                  <a:pt x="44877" y="178430"/>
                </a:lnTo>
                <a:lnTo>
                  <a:pt x="38898" y="171029"/>
                </a:lnTo>
                <a:lnTo>
                  <a:pt x="35896" y="163834"/>
                </a:lnTo>
                <a:lnTo>
                  <a:pt x="29917" y="153968"/>
                </a:lnTo>
                <a:lnTo>
                  <a:pt x="26916" y="146567"/>
                </a:lnTo>
                <a:lnTo>
                  <a:pt x="20937" y="139372"/>
                </a:lnTo>
                <a:lnTo>
                  <a:pt x="17936" y="129505"/>
                </a:lnTo>
                <a:lnTo>
                  <a:pt x="14958" y="122105"/>
                </a:lnTo>
                <a:lnTo>
                  <a:pt x="14958" y="114910"/>
                </a:lnTo>
                <a:lnTo>
                  <a:pt x="11957" y="105043"/>
                </a:lnTo>
                <a:lnTo>
                  <a:pt x="8955" y="97848"/>
                </a:lnTo>
                <a:lnTo>
                  <a:pt x="8955" y="90448"/>
                </a:lnTo>
                <a:lnTo>
                  <a:pt x="8955" y="83048"/>
                </a:lnTo>
                <a:lnTo>
                  <a:pt x="5978" y="75853"/>
                </a:lnTo>
                <a:lnTo>
                  <a:pt x="5978" y="68453"/>
                </a:lnTo>
                <a:lnTo>
                  <a:pt x="5978" y="61052"/>
                </a:lnTo>
                <a:lnTo>
                  <a:pt x="2977" y="53857"/>
                </a:lnTo>
                <a:lnTo>
                  <a:pt x="2977" y="48924"/>
                </a:lnTo>
                <a:lnTo>
                  <a:pt x="2976" y="41524"/>
                </a:lnTo>
                <a:lnTo>
                  <a:pt x="0" y="36590"/>
                </a:lnTo>
                <a:lnTo>
                  <a:pt x="0" y="31862"/>
                </a:lnTo>
                <a:lnTo>
                  <a:pt x="0" y="29395"/>
                </a:lnTo>
                <a:lnTo>
                  <a:pt x="203444" y="1459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22203" y="3021714"/>
            <a:ext cx="559530" cy="73386"/>
          </a:xfrm>
          <a:custGeom>
            <a:avLst/>
            <a:gdLst>
              <a:gd name="connsiteX0" fmla="*/ 0 w 559530"/>
              <a:gd name="connsiteY0" fmla="*/ 19528 h 73386"/>
              <a:gd name="connsiteX1" fmla="*/ 5978 w 559530"/>
              <a:gd name="connsiteY1" fmla="*/ 19528 h 73386"/>
              <a:gd name="connsiteX2" fmla="*/ 8980 w 559530"/>
              <a:gd name="connsiteY2" fmla="*/ 17061 h 73386"/>
              <a:gd name="connsiteX3" fmla="*/ 14958 w 559530"/>
              <a:gd name="connsiteY3" fmla="*/ 14595 h 73386"/>
              <a:gd name="connsiteX4" fmla="*/ 20937 w 559530"/>
              <a:gd name="connsiteY4" fmla="*/ 12333 h 73386"/>
              <a:gd name="connsiteX5" fmla="*/ 29917 w 559530"/>
              <a:gd name="connsiteY5" fmla="*/ 9867 h 73386"/>
              <a:gd name="connsiteX6" fmla="*/ 38898 w 559530"/>
              <a:gd name="connsiteY6" fmla="*/ 7400 h 73386"/>
              <a:gd name="connsiteX7" fmla="*/ 47878 w 559530"/>
              <a:gd name="connsiteY7" fmla="*/ 7400 h 73386"/>
              <a:gd name="connsiteX8" fmla="*/ 59835 w 559530"/>
              <a:gd name="connsiteY8" fmla="*/ 4933 h 73386"/>
              <a:gd name="connsiteX9" fmla="*/ 65839 w 559530"/>
              <a:gd name="connsiteY9" fmla="*/ 4933 h 73386"/>
              <a:gd name="connsiteX10" fmla="*/ 71817 w 559530"/>
              <a:gd name="connsiteY10" fmla="*/ 2466 h 73386"/>
              <a:gd name="connsiteX11" fmla="*/ 80798 w 559530"/>
              <a:gd name="connsiteY11" fmla="*/ 2466 h 73386"/>
              <a:gd name="connsiteX12" fmla="*/ 86776 w 559530"/>
              <a:gd name="connsiteY12" fmla="*/ 2466 h 73386"/>
              <a:gd name="connsiteX13" fmla="*/ 92754 w 559530"/>
              <a:gd name="connsiteY13" fmla="*/ 2466 h 73386"/>
              <a:gd name="connsiteX14" fmla="*/ 101734 w 559530"/>
              <a:gd name="connsiteY14" fmla="*/ 2466 h 73386"/>
              <a:gd name="connsiteX15" fmla="*/ 107713 w 559530"/>
              <a:gd name="connsiteY15" fmla="*/ 2466 h 73386"/>
              <a:gd name="connsiteX16" fmla="*/ 113692 w 559530"/>
              <a:gd name="connsiteY16" fmla="*/ 2466 h 73386"/>
              <a:gd name="connsiteX17" fmla="*/ 122672 w 559530"/>
              <a:gd name="connsiteY17" fmla="*/ 0 h 73386"/>
              <a:gd name="connsiteX18" fmla="*/ 131652 w 559530"/>
              <a:gd name="connsiteY18" fmla="*/ 0 h 73386"/>
              <a:gd name="connsiteX19" fmla="*/ 140633 w 559530"/>
              <a:gd name="connsiteY19" fmla="*/ 0 h 73386"/>
              <a:gd name="connsiteX20" fmla="*/ 146611 w 559530"/>
              <a:gd name="connsiteY20" fmla="*/ 2466 h 73386"/>
              <a:gd name="connsiteX21" fmla="*/ 155592 w 559530"/>
              <a:gd name="connsiteY21" fmla="*/ 2466 h 73386"/>
              <a:gd name="connsiteX22" fmla="*/ 164572 w 559530"/>
              <a:gd name="connsiteY22" fmla="*/ 2466 h 73386"/>
              <a:gd name="connsiteX23" fmla="*/ 176529 w 559530"/>
              <a:gd name="connsiteY23" fmla="*/ 2466 h 73386"/>
              <a:gd name="connsiteX24" fmla="*/ 182533 w 559530"/>
              <a:gd name="connsiteY24" fmla="*/ 4933 h 73386"/>
              <a:gd name="connsiteX25" fmla="*/ 194489 w 559530"/>
              <a:gd name="connsiteY25" fmla="*/ 4933 h 73386"/>
              <a:gd name="connsiteX26" fmla="*/ 203470 w 559530"/>
              <a:gd name="connsiteY26" fmla="*/ 4933 h 73386"/>
              <a:gd name="connsiteX27" fmla="*/ 212450 w 559530"/>
              <a:gd name="connsiteY27" fmla="*/ 7400 h 73386"/>
              <a:gd name="connsiteX28" fmla="*/ 221430 w 559530"/>
              <a:gd name="connsiteY28" fmla="*/ 7400 h 73386"/>
              <a:gd name="connsiteX29" fmla="*/ 230385 w 559530"/>
              <a:gd name="connsiteY29" fmla="*/ 9867 h 73386"/>
              <a:gd name="connsiteX30" fmla="*/ 239366 w 559530"/>
              <a:gd name="connsiteY30" fmla="*/ 9867 h 73386"/>
              <a:gd name="connsiteX31" fmla="*/ 248346 w 559530"/>
              <a:gd name="connsiteY31" fmla="*/ 12333 h 73386"/>
              <a:gd name="connsiteX32" fmla="*/ 257326 w 559530"/>
              <a:gd name="connsiteY32" fmla="*/ 14595 h 73386"/>
              <a:gd name="connsiteX33" fmla="*/ 266307 w 559530"/>
              <a:gd name="connsiteY33" fmla="*/ 17061 h 73386"/>
              <a:gd name="connsiteX34" fmla="*/ 275287 w 559530"/>
              <a:gd name="connsiteY34" fmla="*/ 19528 h 73386"/>
              <a:gd name="connsiteX35" fmla="*/ 284242 w 559530"/>
              <a:gd name="connsiteY35" fmla="*/ 19528 h 73386"/>
              <a:gd name="connsiteX36" fmla="*/ 290246 w 559530"/>
              <a:gd name="connsiteY36" fmla="*/ 21995 h 73386"/>
              <a:gd name="connsiteX37" fmla="*/ 299201 w 559530"/>
              <a:gd name="connsiteY37" fmla="*/ 24462 h 73386"/>
              <a:gd name="connsiteX38" fmla="*/ 308181 w 559530"/>
              <a:gd name="connsiteY38" fmla="*/ 26928 h 73386"/>
              <a:gd name="connsiteX39" fmla="*/ 314185 w 559530"/>
              <a:gd name="connsiteY39" fmla="*/ 29395 h 73386"/>
              <a:gd name="connsiteX40" fmla="*/ 320164 w 559530"/>
              <a:gd name="connsiteY40" fmla="*/ 31862 h 73386"/>
              <a:gd name="connsiteX41" fmla="*/ 329144 w 559530"/>
              <a:gd name="connsiteY41" fmla="*/ 34329 h 73386"/>
              <a:gd name="connsiteX42" fmla="*/ 335122 w 559530"/>
              <a:gd name="connsiteY42" fmla="*/ 36590 h 73386"/>
              <a:gd name="connsiteX43" fmla="*/ 341100 w 559530"/>
              <a:gd name="connsiteY43" fmla="*/ 39057 h 73386"/>
              <a:gd name="connsiteX44" fmla="*/ 347079 w 559530"/>
              <a:gd name="connsiteY44" fmla="*/ 39057 h 73386"/>
              <a:gd name="connsiteX45" fmla="*/ 359061 w 559530"/>
              <a:gd name="connsiteY45" fmla="*/ 43990 h 73386"/>
              <a:gd name="connsiteX46" fmla="*/ 368041 w 559530"/>
              <a:gd name="connsiteY46" fmla="*/ 48924 h 73386"/>
              <a:gd name="connsiteX47" fmla="*/ 374020 w 559530"/>
              <a:gd name="connsiteY47" fmla="*/ 51391 h 73386"/>
              <a:gd name="connsiteX48" fmla="*/ 379999 w 559530"/>
              <a:gd name="connsiteY48" fmla="*/ 53857 h 73386"/>
              <a:gd name="connsiteX49" fmla="*/ 383000 w 559530"/>
              <a:gd name="connsiteY49" fmla="*/ 56324 h 73386"/>
              <a:gd name="connsiteX50" fmla="*/ 383000 w 559530"/>
              <a:gd name="connsiteY50" fmla="*/ 56324 h 73386"/>
              <a:gd name="connsiteX51" fmla="*/ 559530 w 559530"/>
              <a:gd name="connsiteY51" fmla="*/ 34329 h 73386"/>
              <a:gd name="connsiteX52" fmla="*/ 365040 w 559530"/>
              <a:gd name="connsiteY52" fmla="*/ 73386 h 73386"/>
              <a:gd name="connsiteX53" fmla="*/ 365040 w 559530"/>
              <a:gd name="connsiteY53" fmla="*/ 73386 h 73386"/>
              <a:gd name="connsiteX54" fmla="*/ 359061 w 559530"/>
              <a:gd name="connsiteY54" fmla="*/ 70919 h 73386"/>
              <a:gd name="connsiteX55" fmla="*/ 356059 w 559530"/>
              <a:gd name="connsiteY55" fmla="*/ 68453 h 73386"/>
              <a:gd name="connsiteX56" fmla="*/ 350081 w 559530"/>
              <a:gd name="connsiteY56" fmla="*/ 65986 h 73386"/>
              <a:gd name="connsiteX57" fmla="*/ 344103 w 559530"/>
              <a:gd name="connsiteY57" fmla="*/ 63519 h 73386"/>
              <a:gd name="connsiteX58" fmla="*/ 335122 w 559530"/>
              <a:gd name="connsiteY58" fmla="*/ 61052 h 73386"/>
              <a:gd name="connsiteX59" fmla="*/ 329144 w 559530"/>
              <a:gd name="connsiteY59" fmla="*/ 56324 h 73386"/>
              <a:gd name="connsiteX60" fmla="*/ 320164 w 559530"/>
              <a:gd name="connsiteY60" fmla="*/ 53857 h 73386"/>
              <a:gd name="connsiteX61" fmla="*/ 311183 w 559530"/>
              <a:gd name="connsiteY61" fmla="*/ 51391 h 73386"/>
              <a:gd name="connsiteX62" fmla="*/ 299201 w 559530"/>
              <a:gd name="connsiteY62" fmla="*/ 48924 h 73386"/>
              <a:gd name="connsiteX63" fmla="*/ 290246 w 559530"/>
              <a:gd name="connsiteY63" fmla="*/ 43990 h 73386"/>
              <a:gd name="connsiteX64" fmla="*/ 278264 w 559530"/>
              <a:gd name="connsiteY64" fmla="*/ 41524 h 73386"/>
              <a:gd name="connsiteX65" fmla="*/ 272285 w 559530"/>
              <a:gd name="connsiteY65" fmla="*/ 39057 h 73386"/>
              <a:gd name="connsiteX66" fmla="*/ 266307 w 559530"/>
              <a:gd name="connsiteY66" fmla="*/ 39057 h 73386"/>
              <a:gd name="connsiteX67" fmla="*/ 260329 w 559530"/>
              <a:gd name="connsiteY67" fmla="*/ 36590 h 73386"/>
              <a:gd name="connsiteX68" fmla="*/ 251348 w 559530"/>
              <a:gd name="connsiteY68" fmla="*/ 36590 h 73386"/>
              <a:gd name="connsiteX69" fmla="*/ 245344 w 559530"/>
              <a:gd name="connsiteY69" fmla="*/ 31862 h 73386"/>
              <a:gd name="connsiteX70" fmla="*/ 242368 w 559530"/>
              <a:gd name="connsiteY70" fmla="*/ 31862 h 73386"/>
              <a:gd name="connsiteX71" fmla="*/ 233388 w 559530"/>
              <a:gd name="connsiteY71" fmla="*/ 29395 h 73386"/>
              <a:gd name="connsiteX72" fmla="*/ 227409 w 559530"/>
              <a:gd name="connsiteY72" fmla="*/ 26928 h 73386"/>
              <a:gd name="connsiteX73" fmla="*/ 221430 w 559530"/>
              <a:gd name="connsiteY73" fmla="*/ 26928 h 73386"/>
              <a:gd name="connsiteX74" fmla="*/ 212450 w 559530"/>
              <a:gd name="connsiteY74" fmla="*/ 24462 h 73386"/>
              <a:gd name="connsiteX75" fmla="*/ 206447 w 559530"/>
              <a:gd name="connsiteY75" fmla="*/ 21995 h 73386"/>
              <a:gd name="connsiteX76" fmla="*/ 197491 w 559530"/>
              <a:gd name="connsiteY76" fmla="*/ 21995 h 73386"/>
              <a:gd name="connsiteX77" fmla="*/ 191488 w 559530"/>
              <a:gd name="connsiteY77" fmla="*/ 19528 h 73386"/>
              <a:gd name="connsiteX78" fmla="*/ 185509 w 559530"/>
              <a:gd name="connsiteY78" fmla="*/ 19528 h 73386"/>
              <a:gd name="connsiteX79" fmla="*/ 176529 w 559530"/>
              <a:gd name="connsiteY79" fmla="*/ 19528 h 73386"/>
              <a:gd name="connsiteX80" fmla="*/ 167574 w 559530"/>
              <a:gd name="connsiteY80" fmla="*/ 17061 h 73386"/>
              <a:gd name="connsiteX81" fmla="*/ 161570 w 559530"/>
              <a:gd name="connsiteY81" fmla="*/ 17061 h 73386"/>
              <a:gd name="connsiteX82" fmla="*/ 152589 w 559530"/>
              <a:gd name="connsiteY82" fmla="*/ 14595 h 73386"/>
              <a:gd name="connsiteX83" fmla="*/ 146611 w 559530"/>
              <a:gd name="connsiteY83" fmla="*/ 14595 h 73386"/>
              <a:gd name="connsiteX84" fmla="*/ 134654 w 559530"/>
              <a:gd name="connsiteY84" fmla="*/ 14595 h 73386"/>
              <a:gd name="connsiteX85" fmla="*/ 128675 w 559530"/>
              <a:gd name="connsiteY85" fmla="*/ 14595 h 73386"/>
              <a:gd name="connsiteX86" fmla="*/ 119695 w 559530"/>
              <a:gd name="connsiteY86" fmla="*/ 12333 h 73386"/>
              <a:gd name="connsiteX87" fmla="*/ 113692 w 559530"/>
              <a:gd name="connsiteY87" fmla="*/ 12333 h 73386"/>
              <a:gd name="connsiteX88" fmla="*/ 104737 w 559530"/>
              <a:gd name="connsiteY88" fmla="*/ 12333 h 73386"/>
              <a:gd name="connsiteX89" fmla="*/ 95756 w 559530"/>
              <a:gd name="connsiteY89" fmla="*/ 12333 h 73386"/>
              <a:gd name="connsiteX90" fmla="*/ 86776 w 559530"/>
              <a:gd name="connsiteY90" fmla="*/ 12333 h 73386"/>
              <a:gd name="connsiteX91" fmla="*/ 80798 w 559530"/>
              <a:gd name="connsiteY91" fmla="*/ 12333 h 73386"/>
              <a:gd name="connsiteX92" fmla="*/ 68815 w 559530"/>
              <a:gd name="connsiteY92" fmla="*/ 12333 h 73386"/>
              <a:gd name="connsiteX93" fmla="*/ 62837 w 559530"/>
              <a:gd name="connsiteY93" fmla="*/ 12333 h 73386"/>
              <a:gd name="connsiteX94" fmla="*/ 53857 w 559530"/>
              <a:gd name="connsiteY94" fmla="*/ 12333 h 73386"/>
              <a:gd name="connsiteX95" fmla="*/ 44876 w 559530"/>
              <a:gd name="connsiteY95" fmla="*/ 14595 h 73386"/>
              <a:gd name="connsiteX96" fmla="*/ 35921 w 559530"/>
              <a:gd name="connsiteY96" fmla="*/ 14595 h 73386"/>
              <a:gd name="connsiteX97" fmla="*/ 26940 w 559530"/>
              <a:gd name="connsiteY97" fmla="*/ 14595 h 73386"/>
              <a:gd name="connsiteX98" fmla="*/ 17960 w 559530"/>
              <a:gd name="connsiteY98" fmla="*/ 17061 h 73386"/>
              <a:gd name="connsiteX99" fmla="*/ 8980 w 559530"/>
              <a:gd name="connsiteY99" fmla="*/ 17061 h 73386"/>
              <a:gd name="connsiteX100" fmla="*/ 0 w 559530"/>
              <a:gd name="connsiteY100" fmla="*/ 19528 h 733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  <a:cxn ang="82">
                <a:pos x="connsiteX82" y="connsiteY82"/>
              </a:cxn>
              <a:cxn ang="83">
                <a:pos x="connsiteX83" y="connsiteY83"/>
              </a:cxn>
              <a:cxn ang="84">
                <a:pos x="connsiteX84" y="connsiteY84"/>
              </a:cxn>
              <a:cxn ang="85">
                <a:pos x="connsiteX85" y="connsiteY85"/>
              </a:cxn>
              <a:cxn ang="86">
                <a:pos x="connsiteX86" y="connsiteY86"/>
              </a:cxn>
              <a:cxn ang="87">
                <a:pos x="connsiteX87" y="connsiteY87"/>
              </a:cxn>
              <a:cxn ang="88">
                <a:pos x="connsiteX88" y="connsiteY88"/>
              </a:cxn>
              <a:cxn ang="89">
                <a:pos x="connsiteX89" y="connsiteY89"/>
              </a:cxn>
              <a:cxn ang="90">
                <a:pos x="connsiteX90" y="connsiteY90"/>
              </a:cxn>
              <a:cxn ang="91">
                <a:pos x="connsiteX91" y="connsiteY91"/>
              </a:cxn>
              <a:cxn ang="92">
                <a:pos x="connsiteX92" y="connsiteY92"/>
              </a:cxn>
              <a:cxn ang="93">
                <a:pos x="connsiteX93" y="connsiteY93"/>
              </a:cxn>
              <a:cxn ang="94">
                <a:pos x="connsiteX94" y="connsiteY94"/>
              </a:cxn>
              <a:cxn ang="95">
                <a:pos x="connsiteX95" y="connsiteY95"/>
              </a:cxn>
              <a:cxn ang="96">
                <a:pos x="connsiteX96" y="connsiteY96"/>
              </a:cxn>
              <a:cxn ang="97">
                <a:pos x="connsiteX97" y="connsiteY97"/>
              </a:cxn>
              <a:cxn ang="98">
                <a:pos x="connsiteX98" y="connsiteY98"/>
              </a:cxn>
              <a:cxn ang="99">
                <a:pos x="connsiteX99" y="connsiteY99"/>
              </a:cxn>
              <a:cxn ang="100">
                <a:pos x="connsiteX100" y="connsiteY100"/>
              </a:cxn>
            </a:cxnLst>
            <a:rect l="l" t="t" r="r" b="b"/>
            <a:pathLst>
              <a:path w="559530" h="73386">
                <a:moveTo>
                  <a:pt x="0" y="19528"/>
                </a:moveTo>
                <a:lnTo>
                  <a:pt x="5978" y="19528"/>
                </a:lnTo>
                <a:lnTo>
                  <a:pt x="8980" y="17061"/>
                </a:lnTo>
                <a:lnTo>
                  <a:pt x="14958" y="14595"/>
                </a:lnTo>
                <a:lnTo>
                  <a:pt x="20937" y="12333"/>
                </a:lnTo>
                <a:lnTo>
                  <a:pt x="29917" y="9867"/>
                </a:lnTo>
                <a:lnTo>
                  <a:pt x="38898" y="7400"/>
                </a:lnTo>
                <a:lnTo>
                  <a:pt x="47878" y="7400"/>
                </a:lnTo>
                <a:lnTo>
                  <a:pt x="59835" y="4933"/>
                </a:lnTo>
                <a:lnTo>
                  <a:pt x="65839" y="4933"/>
                </a:lnTo>
                <a:lnTo>
                  <a:pt x="71817" y="2466"/>
                </a:lnTo>
                <a:lnTo>
                  <a:pt x="80798" y="2466"/>
                </a:lnTo>
                <a:lnTo>
                  <a:pt x="86776" y="2466"/>
                </a:lnTo>
                <a:lnTo>
                  <a:pt x="92754" y="2466"/>
                </a:lnTo>
                <a:lnTo>
                  <a:pt x="101734" y="2466"/>
                </a:lnTo>
                <a:lnTo>
                  <a:pt x="107713" y="2466"/>
                </a:lnTo>
                <a:lnTo>
                  <a:pt x="113692" y="2466"/>
                </a:lnTo>
                <a:lnTo>
                  <a:pt x="122672" y="0"/>
                </a:lnTo>
                <a:lnTo>
                  <a:pt x="131652" y="0"/>
                </a:lnTo>
                <a:lnTo>
                  <a:pt x="140633" y="0"/>
                </a:lnTo>
                <a:lnTo>
                  <a:pt x="146611" y="2466"/>
                </a:lnTo>
                <a:lnTo>
                  <a:pt x="155592" y="2466"/>
                </a:lnTo>
                <a:lnTo>
                  <a:pt x="164572" y="2466"/>
                </a:lnTo>
                <a:lnTo>
                  <a:pt x="176529" y="2466"/>
                </a:lnTo>
                <a:lnTo>
                  <a:pt x="182533" y="4933"/>
                </a:lnTo>
                <a:lnTo>
                  <a:pt x="194489" y="4933"/>
                </a:lnTo>
                <a:lnTo>
                  <a:pt x="203470" y="4933"/>
                </a:lnTo>
                <a:lnTo>
                  <a:pt x="212450" y="7400"/>
                </a:lnTo>
                <a:lnTo>
                  <a:pt x="221430" y="7400"/>
                </a:lnTo>
                <a:lnTo>
                  <a:pt x="230385" y="9867"/>
                </a:lnTo>
                <a:lnTo>
                  <a:pt x="239366" y="9867"/>
                </a:lnTo>
                <a:lnTo>
                  <a:pt x="248346" y="12333"/>
                </a:lnTo>
                <a:lnTo>
                  <a:pt x="257326" y="14595"/>
                </a:lnTo>
                <a:lnTo>
                  <a:pt x="266307" y="17061"/>
                </a:lnTo>
                <a:lnTo>
                  <a:pt x="275287" y="19528"/>
                </a:lnTo>
                <a:lnTo>
                  <a:pt x="284242" y="19528"/>
                </a:lnTo>
                <a:lnTo>
                  <a:pt x="290246" y="21995"/>
                </a:lnTo>
                <a:lnTo>
                  <a:pt x="299201" y="24462"/>
                </a:lnTo>
                <a:lnTo>
                  <a:pt x="308181" y="26928"/>
                </a:lnTo>
                <a:lnTo>
                  <a:pt x="314185" y="29395"/>
                </a:lnTo>
                <a:lnTo>
                  <a:pt x="320164" y="31862"/>
                </a:lnTo>
                <a:lnTo>
                  <a:pt x="329144" y="34329"/>
                </a:lnTo>
                <a:lnTo>
                  <a:pt x="335122" y="36590"/>
                </a:lnTo>
                <a:lnTo>
                  <a:pt x="341100" y="39057"/>
                </a:lnTo>
                <a:lnTo>
                  <a:pt x="347079" y="39057"/>
                </a:lnTo>
                <a:lnTo>
                  <a:pt x="359061" y="43990"/>
                </a:lnTo>
                <a:lnTo>
                  <a:pt x="368041" y="48924"/>
                </a:lnTo>
                <a:lnTo>
                  <a:pt x="374020" y="51391"/>
                </a:lnTo>
                <a:lnTo>
                  <a:pt x="379999" y="53857"/>
                </a:lnTo>
                <a:lnTo>
                  <a:pt x="383000" y="56324"/>
                </a:lnTo>
                <a:lnTo>
                  <a:pt x="383000" y="56324"/>
                </a:lnTo>
                <a:lnTo>
                  <a:pt x="559530" y="34329"/>
                </a:lnTo>
                <a:lnTo>
                  <a:pt x="365040" y="73386"/>
                </a:lnTo>
                <a:lnTo>
                  <a:pt x="365040" y="73386"/>
                </a:lnTo>
                <a:lnTo>
                  <a:pt x="359061" y="70919"/>
                </a:lnTo>
                <a:lnTo>
                  <a:pt x="356059" y="68453"/>
                </a:lnTo>
                <a:lnTo>
                  <a:pt x="350081" y="65986"/>
                </a:lnTo>
                <a:lnTo>
                  <a:pt x="344103" y="63519"/>
                </a:lnTo>
                <a:lnTo>
                  <a:pt x="335122" y="61052"/>
                </a:lnTo>
                <a:lnTo>
                  <a:pt x="329144" y="56324"/>
                </a:lnTo>
                <a:lnTo>
                  <a:pt x="320164" y="53857"/>
                </a:lnTo>
                <a:lnTo>
                  <a:pt x="311183" y="51391"/>
                </a:lnTo>
                <a:lnTo>
                  <a:pt x="299201" y="48924"/>
                </a:lnTo>
                <a:lnTo>
                  <a:pt x="290246" y="43990"/>
                </a:lnTo>
                <a:lnTo>
                  <a:pt x="278264" y="41524"/>
                </a:lnTo>
                <a:lnTo>
                  <a:pt x="272285" y="39057"/>
                </a:lnTo>
                <a:lnTo>
                  <a:pt x="266307" y="39057"/>
                </a:lnTo>
                <a:lnTo>
                  <a:pt x="260329" y="36590"/>
                </a:lnTo>
                <a:lnTo>
                  <a:pt x="251348" y="36590"/>
                </a:lnTo>
                <a:lnTo>
                  <a:pt x="245344" y="31862"/>
                </a:lnTo>
                <a:lnTo>
                  <a:pt x="242368" y="31862"/>
                </a:lnTo>
                <a:lnTo>
                  <a:pt x="233388" y="29395"/>
                </a:lnTo>
                <a:lnTo>
                  <a:pt x="227409" y="26928"/>
                </a:lnTo>
                <a:lnTo>
                  <a:pt x="221430" y="26928"/>
                </a:lnTo>
                <a:lnTo>
                  <a:pt x="212450" y="24462"/>
                </a:lnTo>
                <a:lnTo>
                  <a:pt x="206447" y="21995"/>
                </a:lnTo>
                <a:lnTo>
                  <a:pt x="197491" y="21995"/>
                </a:lnTo>
                <a:lnTo>
                  <a:pt x="191488" y="19528"/>
                </a:lnTo>
                <a:lnTo>
                  <a:pt x="185509" y="19528"/>
                </a:lnTo>
                <a:lnTo>
                  <a:pt x="176529" y="19528"/>
                </a:lnTo>
                <a:lnTo>
                  <a:pt x="167574" y="17061"/>
                </a:lnTo>
                <a:lnTo>
                  <a:pt x="161570" y="17061"/>
                </a:lnTo>
                <a:lnTo>
                  <a:pt x="152589" y="14595"/>
                </a:lnTo>
                <a:lnTo>
                  <a:pt x="146611" y="14595"/>
                </a:lnTo>
                <a:lnTo>
                  <a:pt x="134654" y="14595"/>
                </a:lnTo>
                <a:lnTo>
                  <a:pt x="128675" y="14595"/>
                </a:lnTo>
                <a:lnTo>
                  <a:pt x="119695" y="12333"/>
                </a:lnTo>
                <a:lnTo>
                  <a:pt x="113692" y="12333"/>
                </a:lnTo>
                <a:lnTo>
                  <a:pt x="104737" y="12333"/>
                </a:lnTo>
                <a:lnTo>
                  <a:pt x="95756" y="12333"/>
                </a:lnTo>
                <a:lnTo>
                  <a:pt x="86776" y="12333"/>
                </a:lnTo>
                <a:lnTo>
                  <a:pt x="80798" y="12333"/>
                </a:lnTo>
                <a:lnTo>
                  <a:pt x="68815" y="12333"/>
                </a:lnTo>
                <a:lnTo>
                  <a:pt x="62837" y="12333"/>
                </a:lnTo>
                <a:lnTo>
                  <a:pt x="53857" y="12333"/>
                </a:lnTo>
                <a:lnTo>
                  <a:pt x="44876" y="14595"/>
                </a:lnTo>
                <a:lnTo>
                  <a:pt x="35921" y="14595"/>
                </a:lnTo>
                <a:lnTo>
                  <a:pt x="26940" y="14595"/>
                </a:lnTo>
                <a:lnTo>
                  <a:pt x="17960" y="17061"/>
                </a:lnTo>
                <a:lnTo>
                  <a:pt x="8980" y="17061"/>
                </a:lnTo>
                <a:lnTo>
                  <a:pt x="0" y="19528"/>
                </a:lnTo>
              </a:path>
            </a:pathLst>
          </a:custGeom>
          <a:solidFill>
            <a:srgbClr val="a394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03002" y="3410231"/>
            <a:ext cx="338099" cy="180897"/>
          </a:xfrm>
          <a:custGeom>
            <a:avLst/>
            <a:gdLst>
              <a:gd name="connsiteX0" fmla="*/ 317162 w 338099"/>
              <a:gd name="connsiteY0" fmla="*/ 180897 h 180897"/>
              <a:gd name="connsiteX1" fmla="*/ 320138 w 338099"/>
              <a:gd name="connsiteY1" fmla="*/ 178430 h 180897"/>
              <a:gd name="connsiteX2" fmla="*/ 323139 w 338099"/>
              <a:gd name="connsiteY2" fmla="*/ 175963 h 180897"/>
              <a:gd name="connsiteX3" fmla="*/ 326142 w 338099"/>
              <a:gd name="connsiteY3" fmla="*/ 168562 h 180897"/>
              <a:gd name="connsiteX4" fmla="*/ 326142 w 338099"/>
              <a:gd name="connsiteY4" fmla="*/ 163835 h 180897"/>
              <a:gd name="connsiteX5" fmla="*/ 332120 w 338099"/>
              <a:gd name="connsiteY5" fmla="*/ 156434 h 180897"/>
              <a:gd name="connsiteX6" fmla="*/ 335097 w 338099"/>
              <a:gd name="connsiteY6" fmla="*/ 146567 h 180897"/>
              <a:gd name="connsiteX7" fmla="*/ 338098 w 338099"/>
              <a:gd name="connsiteY7" fmla="*/ 141839 h 180897"/>
              <a:gd name="connsiteX8" fmla="*/ 338098 w 338099"/>
              <a:gd name="connsiteY8" fmla="*/ 136905 h 180897"/>
              <a:gd name="connsiteX9" fmla="*/ 338098 w 338099"/>
              <a:gd name="connsiteY9" fmla="*/ 131972 h 180897"/>
              <a:gd name="connsiteX10" fmla="*/ 338098 w 338099"/>
              <a:gd name="connsiteY10" fmla="*/ 127039 h 180897"/>
              <a:gd name="connsiteX11" fmla="*/ 338098 w 338099"/>
              <a:gd name="connsiteY11" fmla="*/ 119844 h 180897"/>
              <a:gd name="connsiteX12" fmla="*/ 338098 w 338099"/>
              <a:gd name="connsiteY12" fmla="*/ 114910 h 180897"/>
              <a:gd name="connsiteX13" fmla="*/ 338098 w 338099"/>
              <a:gd name="connsiteY13" fmla="*/ 107510 h 180897"/>
              <a:gd name="connsiteX14" fmla="*/ 338098 w 338099"/>
              <a:gd name="connsiteY14" fmla="*/ 102576 h 180897"/>
              <a:gd name="connsiteX15" fmla="*/ 338098 w 338099"/>
              <a:gd name="connsiteY15" fmla="*/ 95382 h 180897"/>
              <a:gd name="connsiteX16" fmla="*/ 335097 w 338099"/>
              <a:gd name="connsiteY16" fmla="*/ 90448 h 180897"/>
              <a:gd name="connsiteX17" fmla="*/ 332120 w 338099"/>
              <a:gd name="connsiteY17" fmla="*/ 83048 h 180897"/>
              <a:gd name="connsiteX18" fmla="*/ 329118 w 338099"/>
              <a:gd name="connsiteY18" fmla="*/ 78320 h 180897"/>
              <a:gd name="connsiteX19" fmla="*/ 326142 w 338099"/>
              <a:gd name="connsiteY19" fmla="*/ 70919 h 180897"/>
              <a:gd name="connsiteX20" fmla="*/ 320138 w 338099"/>
              <a:gd name="connsiteY20" fmla="*/ 65986 h 180897"/>
              <a:gd name="connsiteX21" fmla="*/ 317162 w 338099"/>
              <a:gd name="connsiteY21" fmla="*/ 58585 h 180897"/>
              <a:gd name="connsiteX22" fmla="*/ 308181 w 338099"/>
              <a:gd name="connsiteY22" fmla="*/ 53857 h 180897"/>
              <a:gd name="connsiteX23" fmla="*/ 302202 w 338099"/>
              <a:gd name="connsiteY23" fmla="*/ 48924 h 180897"/>
              <a:gd name="connsiteX24" fmla="*/ 293222 w 338099"/>
              <a:gd name="connsiteY24" fmla="*/ 41524 h 180897"/>
              <a:gd name="connsiteX25" fmla="*/ 284242 w 338099"/>
              <a:gd name="connsiteY25" fmla="*/ 36590 h 180897"/>
              <a:gd name="connsiteX26" fmla="*/ 275261 w 338099"/>
              <a:gd name="connsiteY26" fmla="*/ 31862 h 180897"/>
              <a:gd name="connsiteX27" fmla="*/ 266281 w 338099"/>
              <a:gd name="connsiteY27" fmla="*/ 26928 h 180897"/>
              <a:gd name="connsiteX28" fmla="*/ 254324 w 338099"/>
              <a:gd name="connsiteY28" fmla="*/ 24462 h 180897"/>
              <a:gd name="connsiteX29" fmla="*/ 251322 w 338099"/>
              <a:gd name="connsiteY29" fmla="*/ 19528 h 180897"/>
              <a:gd name="connsiteX30" fmla="*/ 245343 w 338099"/>
              <a:gd name="connsiteY30" fmla="*/ 19528 h 180897"/>
              <a:gd name="connsiteX31" fmla="*/ 236363 w 338099"/>
              <a:gd name="connsiteY31" fmla="*/ 17061 h 180897"/>
              <a:gd name="connsiteX32" fmla="*/ 230385 w 338099"/>
              <a:gd name="connsiteY32" fmla="*/ 14800 h 180897"/>
              <a:gd name="connsiteX33" fmla="*/ 224407 w 338099"/>
              <a:gd name="connsiteY33" fmla="*/ 12333 h 180897"/>
              <a:gd name="connsiteX34" fmla="*/ 218402 w 338099"/>
              <a:gd name="connsiteY34" fmla="*/ 12333 h 180897"/>
              <a:gd name="connsiteX35" fmla="*/ 212425 w 338099"/>
              <a:gd name="connsiteY35" fmla="*/ 9867 h 180897"/>
              <a:gd name="connsiteX36" fmla="*/ 203444 w 338099"/>
              <a:gd name="connsiteY36" fmla="*/ 9867 h 180897"/>
              <a:gd name="connsiteX37" fmla="*/ 197466 w 338099"/>
              <a:gd name="connsiteY37" fmla="*/ 7400 h 180897"/>
              <a:gd name="connsiteX38" fmla="*/ 188485 w 338099"/>
              <a:gd name="connsiteY38" fmla="*/ 7400 h 180897"/>
              <a:gd name="connsiteX39" fmla="*/ 179530 w 338099"/>
              <a:gd name="connsiteY39" fmla="*/ 4933 h 180897"/>
              <a:gd name="connsiteX40" fmla="*/ 170550 w 338099"/>
              <a:gd name="connsiteY40" fmla="*/ 4933 h 180897"/>
              <a:gd name="connsiteX41" fmla="*/ 164546 w 338099"/>
              <a:gd name="connsiteY41" fmla="*/ 2466 h 180897"/>
              <a:gd name="connsiteX42" fmla="*/ 155591 w 338099"/>
              <a:gd name="connsiteY42" fmla="*/ 2466 h 180897"/>
              <a:gd name="connsiteX43" fmla="*/ 146611 w 338099"/>
              <a:gd name="connsiteY43" fmla="*/ 0 h 180897"/>
              <a:gd name="connsiteX44" fmla="*/ 134628 w 338099"/>
              <a:gd name="connsiteY44" fmla="*/ 0 h 180897"/>
              <a:gd name="connsiteX45" fmla="*/ 125648 w 338099"/>
              <a:gd name="connsiteY45" fmla="*/ 0 h 180897"/>
              <a:gd name="connsiteX46" fmla="*/ 116693 w 338099"/>
              <a:gd name="connsiteY46" fmla="*/ 0 h 180897"/>
              <a:gd name="connsiteX47" fmla="*/ 104711 w 338099"/>
              <a:gd name="connsiteY47" fmla="*/ 0 h 180897"/>
              <a:gd name="connsiteX48" fmla="*/ 95731 w 338099"/>
              <a:gd name="connsiteY48" fmla="*/ 0 h 180897"/>
              <a:gd name="connsiteX49" fmla="*/ 83773 w 338099"/>
              <a:gd name="connsiteY49" fmla="*/ 0 h 180897"/>
              <a:gd name="connsiteX50" fmla="*/ 74793 w 338099"/>
              <a:gd name="connsiteY50" fmla="*/ 0 h 180897"/>
              <a:gd name="connsiteX51" fmla="*/ 62837 w 338099"/>
              <a:gd name="connsiteY51" fmla="*/ 0 h 180897"/>
              <a:gd name="connsiteX52" fmla="*/ 50855 w 338099"/>
              <a:gd name="connsiteY52" fmla="*/ 0 h 180897"/>
              <a:gd name="connsiteX53" fmla="*/ 38897 w 338099"/>
              <a:gd name="connsiteY53" fmla="*/ 0 h 180897"/>
              <a:gd name="connsiteX54" fmla="*/ 23938 w 338099"/>
              <a:gd name="connsiteY54" fmla="*/ 0 h 180897"/>
              <a:gd name="connsiteX55" fmla="*/ 20937 w 338099"/>
              <a:gd name="connsiteY55" fmla="*/ 0 h 180897"/>
              <a:gd name="connsiteX56" fmla="*/ 11956 w 338099"/>
              <a:gd name="connsiteY56" fmla="*/ 0 h 180897"/>
              <a:gd name="connsiteX57" fmla="*/ 5978 w 338099"/>
              <a:gd name="connsiteY57" fmla="*/ 0 h 180897"/>
              <a:gd name="connsiteX58" fmla="*/ 0 w 338099"/>
              <a:gd name="connsiteY58" fmla="*/ 0 h 180897"/>
              <a:gd name="connsiteX59" fmla="*/ 296198 w 338099"/>
              <a:gd name="connsiteY59" fmla="*/ 53857 h 180897"/>
              <a:gd name="connsiteX60" fmla="*/ 317162 w 338099"/>
              <a:gd name="connsiteY60" fmla="*/ 180897 h 1808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</a:cxnLst>
            <a:rect l="l" t="t" r="r" b="b"/>
            <a:pathLst>
              <a:path w="338099" h="180897">
                <a:moveTo>
                  <a:pt x="317162" y="180897"/>
                </a:moveTo>
                <a:lnTo>
                  <a:pt x="320138" y="178430"/>
                </a:lnTo>
                <a:lnTo>
                  <a:pt x="323139" y="175963"/>
                </a:lnTo>
                <a:lnTo>
                  <a:pt x="326142" y="168562"/>
                </a:lnTo>
                <a:lnTo>
                  <a:pt x="326142" y="163835"/>
                </a:lnTo>
                <a:lnTo>
                  <a:pt x="332120" y="156434"/>
                </a:lnTo>
                <a:lnTo>
                  <a:pt x="335097" y="146567"/>
                </a:lnTo>
                <a:lnTo>
                  <a:pt x="338098" y="141839"/>
                </a:lnTo>
                <a:lnTo>
                  <a:pt x="338098" y="136905"/>
                </a:lnTo>
                <a:lnTo>
                  <a:pt x="338098" y="131972"/>
                </a:lnTo>
                <a:lnTo>
                  <a:pt x="338098" y="127039"/>
                </a:lnTo>
                <a:lnTo>
                  <a:pt x="338098" y="119844"/>
                </a:lnTo>
                <a:lnTo>
                  <a:pt x="338098" y="114910"/>
                </a:lnTo>
                <a:lnTo>
                  <a:pt x="338098" y="107510"/>
                </a:lnTo>
                <a:lnTo>
                  <a:pt x="338098" y="102576"/>
                </a:lnTo>
                <a:lnTo>
                  <a:pt x="338098" y="95382"/>
                </a:lnTo>
                <a:lnTo>
                  <a:pt x="335097" y="90448"/>
                </a:lnTo>
                <a:lnTo>
                  <a:pt x="332120" y="83048"/>
                </a:lnTo>
                <a:lnTo>
                  <a:pt x="329118" y="78320"/>
                </a:lnTo>
                <a:lnTo>
                  <a:pt x="326142" y="70919"/>
                </a:lnTo>
                <a:lnTo>
                  <a:pt x="320138" y="65986"/>
                </a:lnTo>
                <a:lnTo>
                  <a:pt x="317162" y="58585"/>
                </a:lnTo>
                <a:lnTo>
                  <a:pt x="308181" y="53857"/>
                </a:lnTo>
                <a:lnTo>
                  <a:pt x="302202" y="48924"/>
                </a:lnTo>
                <a:lnTo>
                  <a:pt x="293222" y="41524"/>
                </a:lnTo>
                <a:lnTo>
                  <a:pt x="284242" y="36590"/>
                </a:lnTo>
                <a:lnTo>
                  <a:pt x="275261" y="31862"/>
                </a:lnTo>
                <a:lnTo>
                  <a:pt x="266281" y="26928"/>
                </a:lnTo>
                <a:lnTo>
                  <a:pt x="254324" y="24462"/>
                </a:lnTo>
                <a:lnTo>
                  <a:pt x="251322" y="19528"/>
                </a:lnTo>
                <a:lnTo>
                  <a:pt x="245343" y="19528"/>
                </a:lnTo>
                <a:lnTo>
                  <a:pt x="236363" y="17061"/>
                </a:lnTo>
                <a:lnTo>
                  <a:pt x="230385" y="14800"/>
                </a:lnTo>
                <a:lnTo>
                  <a:pt x="224407" y="12333"/>
                </a:lnTo>
                <a:lnTo>
                  <a:pt x="218402" y="12333"/>
                </a:lnTo>
                <a:lnTo>
                  <a:pt x="212425" y="9867"/>
                </a:lnTo>
                <a:lnTo>
                  <a:pt x="203444" y="9867"/>
                </a:lnTo>
                <a:lnTo>
                  <a:pt x="197466" y="7400"/>
                </a:lnTo>
                <a:lnTo>
                  <a:pt x="188485" y="7400"/>
                </a:lnTo>
                <a:lnTo>
                  <a:pt x="179530" y="4933"/>
                </a:lnTo>
                <a:lnTo>
                  <a:pt x="170550" y="4933"/>
                </a:lnTo>
                <a:lnTo>
                  <a:pt x="164546" y="2466"/>
                </a:lnTo>
                <a:lnTo>
                  <a:pt x="155591" y="2466"/>
                </a:lnTo>
                <a:lnTo>
                  <a:pt x="146611" y="0"/>
                </a:lnTo>
                <a:lnTo>
                  <a:pt x="134628" y="0"/>
                </a:lnTo>
                <a:lnTo>
                  <a:pt x="125648" y="0"/>
                </a:lnTo>
                <a:lnTo>
                  <a:pt x="116693" y="0"/>
                </a:lnTo>
                <a:lnTo>
                  <a:pt x="104711" y="0"/>
                </a:lnTo>
                <a:lnTo>
                  <a:pt x="95731" y="0"/>
                </a:lnTo>
                <a:lnTo>
                  <a:pt x="83773" y="0"/>
                </a:lnTo>
                <a:lnTo>
                  <a:pt x="74793" y="0"/>
                </a:lnTo>
                <a:lnTo>
                  <a:pt x="62837" y="0"/>
                </a:lnTo>
                <a:lnTo>
                  <a:pt x="50855" y="0"/>
                </a:lnTo>
                <a:lnTo>
                  <a:pt x="38897" y="0"/>
                </a:lnTo>
                <a:lnTo>
                  <a:pt x="23938" y="0"/>
                </a:lnTo>
                <a:lnTo>
                  <a:pt x="20937" y="0"/>
                </a:lnTo>
                <a:lnTo>
                  <a:pt x="11956" y="0"/>
                </a:lnTo>
                <a:lnTo>
                  <a:pt x="5978" y="0"/>
                </a:lnTo>
                <a:lnTo>
                  <a:pt x="0" y="0"/>
                </a:lnTo>
                <a:lnTo>
                  <a:pt x="296198" y="53857"/>
                </a:lnTo>
                <a:lnTo>
                  <a:pt x="317162" y="180897"/>
                </a:lnTo>
              </a:path>
            </a:pathLst>
          </a:custGeom>
          <a:solidFill>
            <a:srgbClr val="a394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88043" y="3608190"/>
            <a:ext cx="95731" cy="522936"/>
          </a:xfrm>
          <a:custGeom>
            <a:avLst/>
            <a:gdLst>
              <a:gd name="connsiteX0" fmla="*/ 29917 w 95731"/>
              <a:gd name="connsiteY0" fmla="*/ 522936 h 522936"/>
              <a:gd name="connsiteX1" fmla="*/ 29917 w 95731"/>
              <a:gd name="connsiteY1" fmla="*/ 522936 h 522936"/>
              <a:gd name="connsiteX2" fmla="*/ 32894 w 95731"/>
              <a:gd name="connsiteY2" fmla="*/ 518064 h 522936"/>
              <a:gd name="connsiteX3" fmla="*/ 35896 w 95731"/>
              <a:gd name="connsiteY3" fmla="*/ 513172 h 522936"/>
              <a:gd name="connsiteX4" fmla="*/ 38897 w 95731"/>
              <a:gd name="connsiteY4" fmla="*/ 510725 h 522936"/>
              <a:gd name="connsiteX5" fmla="*/ 38897 w 95731"/>
              <a:gd name="connsiteY5" fmla="*/ 505833 h 522936"/>
              <a:gd name="connsiteX6" fmla="*/ 41874 w 95731"/>
              <a:gd name="connsiteY6" fmla="*/ 500941 h 522936"/>
              <a:gd name="connsiteX7" fmla="*/ 44876 w 95731"/>
              <a:gd name="connsiteY7" fmla="*/ 493622 h 522936"/>
              <a:gd name="connsiteX8" fmla="*/ 47852 w 95731"/>
              <a:gd name="connsiteY8" fmla="*/ 486284 h 522936"/>
              <a:gd name="connsiteX9" fmla="*/ 50855 w 95731"/>
              <a:gd name="connsiteY9" fmla="*/ 478966 h 522936"/>
              <a:gd name="connsiteX10" fmla="*/ 53856 w 95731"/>
              <a:gd name="connsiteY10" fmla="*/ 471627 h 522936"/>
              <a:gd name="connsiteX11" fmla="*/ 56832 w 95731"/>
              <a:gd name="connsiteY11" fmla="*/ 464288 h 522936"/>
              <a:gd name="connsiteX12" fmla="*/ 59835 w 95731"/>
              <a:gd name="connsiteY12" fmla="*/ 456970 h 522936"/>
              <a:gd name="connsiteX13" fmla="*/ 62837 w 95731"/>
              <a:gd name="connsiteY13" fmla="*/ 447185 h 522936"/>
              <a:gd name="connsiteX14" fmla="*/ 65813 w 95731"/>
              <a:gd name="connsiteY14" fmla="*/ 437421 h 522936"/>
              <a:gd name="connsiteX15" fmla="*/ 68815 w 95731"/>
              <a:gd name="connsiteY15" fmla="*/ 432529 h 522936"/>
              <a:gd name="connsiteX16" fmla="*/ 68815 w 95731"/>
              <a:gd name="connsiteY16" fmla="*/ 427636 h 522936"/>
              <a:gd name="connsiteX17" fmla="*/ 71791 w 95731"/>
              <a:gd name="connsiteY17" fmla="*/ 420318 h 522936"/>
              <a:gd name="connsiteX18" fmla="*/ 71791 w 95731"/>
              <a:gd name="connsiteY18" fmla="*/ 415446 h 522936"/>
              <a:gd name="connsiteX19" fmla="*/ 74793 w 95731"/>
              <a:gd name="connsiteY19" fmla="*/ 410512 h 522936"/>
              <a:gd name="connsiteX20" fmla="*/ 74793 w 95731"/>
              <a:gd name="connsiteY20" fmla="*/ 405579 h 522936"/>
              <a:gd name="connsiteX21" fmla="*/ 77796 w 95731"/>
              <a:gd name="connsiteY21" fmla="*/ 398384 h 522936"/>
              <a:gd name="connsiteX22" fmla="*/ 80772 w 95731"/>
              <a:gd name="connsiteY22" fmla="*/ 393451 h 522936"/>
              <a:gd name="connsiteX23" fmla="*/ 80772 w 95731"/>
              <a:gd name="connsiteY23" fmla="*/ 388517 h 522936"/>
              <a:gd name="connsiteX24" fmla="*/ 83773 w 95731"/>
              <a:gd name="connsiteY24" fmla="*/ 381117 h 522936"/>
              <a:gd name="connsiteX25" fmla="*/ 83773 w 95731"/>
              <a:gd name="connsiteY25" fmla="*/ 376389 h 522936"/>
              <a:gd name="connsiteX26" fmla="*/ 83773 w 95731"/>
              <a:gd name="connsiteY26" fmla="*/ 371455 h 522936"/>
              <a:gd name="connsiteX27" fmla="*/ 86750 w 95731"/>
              <a:gd name="connsiteY27" fmla="*/ 364055 h 522936"/>
              <a:gd name="connsiteX28" fmla="*/ 86750 w 95731"/>
              <a:gd name="connsiteY28" fmla="*/ 359121 h 522936"/>
              <a:gd name="connsiteX29" fmla="*/ 89752 w 95731"/>
              <a:gd name="connsiteY29" fmla="*/ 351926 h 522936"/>
              <a:gd name="connsiteX30" fmla="*/ 89752 w 95731"/>
              <a:gd name="connsiteY30" fmla="*/ 346993 h 522936"/>
              <a:gd name="connsiteX31" fmla="*/ 89752 w 95731"/>
              <a:gd name="connsiteY31" fmla="*/ 339593 h 522936"/>
              <a:gd name="connsiteX32" fmla="*/ 92754 w 95731"/>
              <a:gd name="connsiteY32" fmla="*/ 332398 h 522936"/>
              <a:gd name="connsiteX33" fmla="*/ 92754 w 95731"/>
              <a:gd name="connsiteY33" fmla="*/ 324997 h 522936"/>
              <a:gd name="connsiteX34" fmla="*/ 92754 w 95731"/>
              <a:gd name="connsiteY34" fmla="*/ 320064 h 522936"/>
              <a:gd name="connsiteX35" fmla="*/ 95731 w 95731"/>
              <a:gd name="connsiteY35" fmla="*/ 312869 h 522936"/>
              <a:gd name="connsiteX36" fmla="*/ 95731 w 95731"/>
              <a:gd name="connsiteY36" fmla="*/ 305469 h 522936"/>
              <a:gd name="connsiteX37" fmla="*/ 95731 w 95731"/>
              <a:gd name="connsiteY37" fmla="*/ 298069 h 522936"/>
              <a:gd name="connsiteX38" fmla="*/ 95731 w 95731"/>
              <a:gd name="connsiteY38" fmla="*/ 293341 h 522936"/>
              <a:gd name="connsiteX39" fmla="*/ 95731 w 95731"/>
              <a:gd name="connsiteY39" fmla="*/ 285940 h 522936"/>
              <a:gd name="connsiteX40" fmla="*/ 95731 w 95731"/>
              <a:gd name="connsiteY40" fmla="*/ 278540 h 522936"/>
              <a:gd name="connsiteX41" fmla="*/ 95731 w 95731"/>
              <a:gd name="connsiteY41" fmla="*/ 271345 h 522936"/>
              <a:gd name="connsiteX42" fmla="*/ 95731 w 95731"/>
              <a:gd name="connsiteY42" fmla="*/ 263945 h 522936"/>
              <a:gd name="connsiteX43" fmla="*/ 95731 w 95731"/>
              <a:gd name="connsiteY43" fmla="*/ 256544 h 522936"/>
              <a:gd name="connsiteX44" fmla="*/ 95731 w 95731"/>
              <a:gd name="connsiteY44" fmla="*/ 249350 h 522936"/>
              <a:gd name="connsiteX45" fmla="*/ 95731 w 95731"/>
              <a:gd name="connsiteY45" fmla="*/ 241949 h 522936"/>
              <a:gd name="connsiteX46" fmla="*/ 92754 w 95731"/>
              <a:gd name="connsiteY46" fmla="*/ 237016 h 522936"/>
              <a:gd name="connsiteX47" fmla="*/ 92754 w 95731"/>
              <a:gd name="connsiteY47" fmla="*/ 227354 h 522936"/>
              <a:gd name="connsiteX48" fmla="*/ 92754 w 95731"/>
              <a:gd name="connsiteY48" fmla="*/ 219954 h 522936"/>
              <a:gd name="connsiteX49" fmla="*/ 92754 w 95731"/>
              <a:gd name="connsiteY49" fmla="*/ 212554 h 522936"/>
              <a:gd name="connsiteX50" fmla="*/ 89752 w 95731"/>
              <a:gd name="connsiteY50" fmla="*/ 207620 h 522936"/>
              <a:gd name="connsiteX51" fmla="*/ 89752 w 95731"/>
              <a:gd name="connsiteY51" fmla="*/ 197958 h 522936"/>
              <a:gd name="connsiteX52" fmla="*/ 89752 w 95731"/>
              <a:gd name="connsiteY52" fmla="*/ 190558 h 522936"/>
              <a:gd name="connsiteX53" fmla="*/ 89752 w 95731"/>
              <a:gd name="connsiteY53" fmla="*/ 183364 h 522936"/>
              <a:gd name="connsiteX54" fmla="*/ 86750 w 95731"/>
              <a:gd name="connsiteY54" fmla="*/ 178430 h 522936"/>
              <a:gd name="connsiteX55" fmla="*/ 86750 w 95731"/>
              <a:gd name="connsiteY55" fmla="*/ 168563 h 522936"/>
              <a:gd name="connsiteX56" fmla="*/ 83773 w 95731"/>
              <a:gd name="connsiteY56" fmla="*/ 161368 h 522936"/>
              <a:gd name="connsiteX57" fmla="*/ 83773 w 95731"/>
              <a:gd name="connsiteY57" fmla="*/ 153968 h 522936"/>
              <a:gd name="connsiteX58" fmla="*/ 80772 w 95731"/>
              <a:gd name="connsiteY58" fmla="*/ 146567 h 522936"/>
              <a:gd name="connsiteX59" fmla="*/ 77796 w 95731"/>
              <a:gd name="connsiteY59" fmla="*/ 139372 h 522936"/>
              <a:gd name="connsiteX60" fmla="*/ 74793 w 95731"/>
              <a:gd name="connsiteY60" fmla="*/ 131972 h 522936"/>
              <a:gd name="connsiteX61" fmla="*/ 71791 w 95731"/>
              <a:gd name="connsiteY61" fmla="*/ 124572 h 522936"/>
              <a:gd name="connsiteX62" fmla="*/ 68815 w 95731"/>
              <a:gd name="connsiteY62" fmla="*/ 117377 h 522936"/>
              <a:gd name="connsiteX63" fmla="*/ 65813 w 95731"/>
              <a:gd name="connsiteY63" fmla="*/ 109977 h 522936"/>
              <a:gd name="connsiteX64" fmla="*/ 62837 w 95731"/>
              <a:gd name="connsiteY64" fmla="*/ 102577 h 522936"/>
              <a:gd name="connsiteX65" fmla="*/ 59835 w 95731"/>
              <a:gd name="connsiteY65" fmla="*/ 95382 h 522936"/>
              <a:gd name="connsiteX66" fmla="*/ 56832 w 95731"/>
              <a:gd name="connsiteY66" fmla="*/ 87981 h 522936"/>
              <a:gd name="connsiteX67" fmla="*/ 53856 w 95731"/>
              <a:gd name="connsiteY67" fmla="*/ 80581 h 522936"/>
              <a:gd name="connsiteX68" fmla="*/ 50855 w 95731"/>
              <a:gd name="connsiteY68" fmla="*/ 73386 h 522936"/>
              <a:gd name="connsiteX69" fmla="*/ 44876 w 95731"/>
              <a:gd name="connsiteY69" fmla="*/ 65986 h 522936"/>
              <a:gd name="connsiteX70" fmla="*/ 38897 w 95731"/>
              <a:gd name="connsiteY70" fmla="*/ 58585 h 522936"/>
              <a:gd name="connsiteX71" fmla="*/ 35896 w 95731"/>
              <a:gd name="connsiteY71" fmla="*/ 48924 h 522936"/>
              <a:gd name="connsiteX72" fmla="*/ 32894 w 95731"/>
              <a:gd name="connsiteY72" fmla="*/ 43991 h 522936"/>
              <a:gd name="connsiteX73" fmla="*/ 26915 w 95731"/>
              <a:gd name="connsiteY73" fmla="*/ 34123 h 522936"/>
              <a:gd name="connsiteX74" fmla="*/ 20937 w 95731"/>
              <a:gd name="connsiteY74" fmla="*/ 29395 h 522936"/>
              <a:gd name="connsiteX75" fmla="*/ 17935 w 95731"/>
              <a:gd name="connsiteY75" fmla="*/ 19528 h 522936"/>
              <a:gd name="connsiteX76" fmla="*/ 11956 w 95731"/>
              <a:gd name="connsiteY76" fmla="*/ 14595 h 522936"/>
              <a:gd name="connsiteX77" fmla="*/ 5978 w 95731"/>
              <a:gd name="connsiteY77" fmla="*/ 7400 h 522936"/>
              <a:gd name="connsiteX78" fmla="*/ 0 w 95731"/>
              <a:gd name="connsiteY78" fmla="*/ 0 h 522936"/>
              <a:gd name="connsiteX79" fmla="*/ 77796 w 95731"/>
              <a:gd name="connsiteY79" fmla="*/ 278540 h 522936"/>
              <a:gd name="connsiteX80" fmla="*/ 29917 w 95731"/>
              <a:gd name="connsiteY80" fmla="*/ 522936 h 5229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</a:cxnLst>
            <a:rect l="l" t="t" r="r" b="b"/>
            <a:pathLst>
              <a:path w="95731" h="522936">
                <a:moveTo>
                  <a:pt x="29917" y="522936"/>
                </a:moveTo>
                <a:lnTo>
                  <a:pt x="29917" y="522936"/>
                </a:lnTo>
                <a:lnTo>
                  <a:pt x="32894" y="518064"/>
                </a:lnTo>
                <a:lnTo>
                  <a:pt x="35896" y="513172"/>
                </a:lnTo>
                <a:lnTo>
                  <a:pt x="38897" y="510725"/>
                </a:lnTo>
                <a:lnTo>
                  <a:pt x="38897" y="505833"/>
                </a:lnTo>
                <a:lnTo>
                  <a:pt x="41874" y="500941"/>
                </a:lnTo>
                <a:lnTo>
                  <a:pt x="44876" y="493622"/>
                </a:lnTo>
                <a:lnTo>
                  <a:pt x="47852" y="486284"/>
                </a:lnTo>
                <a:lnTo>
                  <a:pt x="50855" y="478966"/>
                </a:lnTo>
                <a:lnTo>
                  <a:pt x="53856" y="471627"/>
                </a:lnTo>
                <a:lnTo>
                  <a:pt x="56832" y="464288"/>
                </a:lnTo>
                <a:lnTo>
                  <a:pt x="59835" y="456970"/>
                </a:lnTo>
                <a:lnTo>
                  <a:pt x="62837" y="447185"/>
                </a:lnTo>
                <a:lnTo>
                  <a:pt x="65813" y="437421"/>
                </a:lnTo>
                <a:lnTo>
                  <a:pt x="68815" y="432529"/>
                </a:lnTo>
                <a:lnTo>
                  <a:pt x="68815" y="427636"/>
                </a:lnTo>
                <a:lnTo>
                  <a:pt x="71791" y="420318"/>
                </a:lnTo>
                <a:lnTo>
                  <a:pt x="71791" y="415446"/>
                </a:lnTo>
                <a:lnTo>
                  <a:pt x="74793" y="410512"/>
                </a:lnTo>
                <a:lnTo>
                  <a:pt x="74793" y="405579"/>
                </a:lnTo>
                <a:lnTo>
                  <a:pt x="77796" y="398384"/>
                </a:lnTo>
                <a:lnTo>
                  <a:pt x="80772" y="393451"/>
                </a:lnTo>
                <a:lnTo>
                  <a:pt x="80772" y="388517"/>
                </a:lnTo>
                <a:lnTo>
                  <a:pt x="83773" y="381117"/>
                </a:lnTo>
                <a:lnTo>
                  <a:pt x="83773" y="376389"/>
                </a:lnTo>
                <a:lnTo>
                  <a:pt x="83773" y="371455"/>
                </a:lnTo>
                <a:lnTo>
                  <a:pt x="86750" y="364055"/>
                </a:lnTo>
                <a:lnTo>
                  <a:pt x="86750" y="359121"/>
                </a:lnTo>
                <a:lnTo>
                  <a:pt x="89752" y="351926"/>
                </a:lnTo>
                <a:lnTo>
                  <a:pt x="89752" y="346993"/>
                </a:lnTo>
                <a:lnTo>
                  <a:pt x="89752" y="339593"/>
                </a:lnTo>
                <a:lnTo>
                  <a:pt x="92754" y="332398"/>
                </a:lnTo>
                <a:lnTo>
                  <a:pt x="92754" y="324997"/>
                </a:lnTo>
                <a:lnTo>
                  <a:pt x="92754" y="320064"/>
                </a:lnTo>
                <a:lnTo>
                  <a:pt x="95731" y="312869"/>
                </a:lnTo>
                <a:lnTo>
                  <a:pt x="95731" y="305469"/>
                </a:lnTo>
                <a:lnTo>
                  <a:pt x="95731" y="298069"/>
                </a:lnTo>
                <a:lnTo>
                  <a:pt x="95731" y="293341"/>
                </a:lnTo>
                <a:lnTo>
                  <a:pt x="95731" y="285940"/>
                </a:lnTo>
                <a:lnTo>
                  <a:pt x="95731" y="278540"/>
                </a:lnTo>
                <a:lnTo>
                  <a:pt x="95731" y="271345"/>
                </a:lnTo>
                <a:lnTo>
                  <a:pt x="95731" y="263945"/>
                </a:lnTo>
                <a:lnTo>
                  <a:pt x="95731" y="256544"/>
                </a:lnTo>
                <a:lnTo>
                  <a:pt x="95731" y="249350"/>
                </a:lnTo>
                <a:lnTo>
                  <a:pt x="95731" y="241949"/>
                </a:lnTo>
                <a:lnTo>
                  <a:pt x="92754" y="237016"/>
                </a:lnTo>
                <a:lnTo>
                  <a:pt x="92754" y="227354"/>
                </a:lnTo>
                <a:lnTo>
                  <a:pt x="92754" y="219954"/>
                </a:lnTo>
                <a:lnTo>
                  <a:pt x="92754" y="212554"/>
                </a:lnTo>
                <a:lnTo>
                  <a:pt x="89752" y="207620"/>
                </a:lnTo>
                <a:lnTo>
                  <a:pt x="89752" y="197958"/>
                </a:lnTo>
                <a:lnTo>
                  <a:pt x="89752" y="190558"/>
                </a:lnTo>
                <a:lnTo>
                  <a:pt x="89752" y="183364"/>
                </a:lnTo>
                <a:lnTo>
                  <a:pt x="86750" y="178430"/>
                </a:lnTo>
                <a:lnTo>
                  <a:pt x="86750" y="168563"/>
                </a:lnTo>
                <a:lnTo>
                  <a:pt x="83773" y="161368"/>
                </a:lnTo>
                <a:lnTo>
                  <a:pt x="83773" y="153968"/>
                </a:lnTo>
                <a:lnTo>
                  <a:pt x="80772" y="146567"/>
                </a:lnTo>
                <a:lnTo>
                  <a:pt x="77796" y="139372"/>
                </a:lnTo>
                <a:lnTo>
                  <a:pt x="74793" y="131972"/>
                </a:lnTo>
                <a:lnTo>
                  <a:pt x="71791" y="124572"/>
                </a:lnTo>
                <a:lnTo>
                  <a:pt x="68815" y="117377"/>
                </a:lnTo>
                <a:lnTo>
                  <a:pt x="65813" y="109977"/>
                </a:lnTo>
                <a:lnTo>
                  <a:pt x="62837" y="102577"/>
                </a:lnTo>
                <a:lnTo>
                  <a:pt x="59835" y="95382"/>
                </a:lnTo>
                <a:lnTo>
                  <a:pt x="56832" y="87981"/>
                </a:lnTo>
                <a:lnTo>
                  <a:pt x="53856" y="80581"/>
                </a:lnTo>
                <a:lnTo>
                  <a:pt x="50855" y="73386"/>
                </a:lnTo>
                <a:lnTo>
                  <a:pt x="44876" y="65986"/>
                </a:lnTo>
                <a:lnTo>
                  <a:pt x="38897" y="58585"/>
                </a:lnTo>
                <a:lnTo>
                  <a:pt x="35896" y="48924"/>
                </a:lnTo>
                <a:lnTo>
                  <a:pt x="32894" y="43991"/>
                </a:lnTo>
                <a:lnTo>
                  <a:pt x="26915" y="34123"/>
                </a:lnTo>
                <a:lnTo>
                  <a:pt x="20937" y="29395"/>
                </a:lnTo>
                <a:lnTo>
                  <a:pt x="17935" y="19528"/>
                </a:lnTo>
                <a:lnTo>
                  <a:pt x="11956" y="14595"/>
                </a:lnTo>
                <a:lnTo>
                  <a:pt x="5978" y="7400"/>
                </a:lnTo>
                <a:lnTo>
                  <a:pt x="0" y="0"/>
                </a:lnTo>
                <a:lnTo>
                  <a:pt x="77796" y="278540"/>
                </a:lnTo>
                <a:lnTo>
                  <a:pt x="29917" y="522936"/>
                </a:lnTo>
              </a:path>
            </a:pathLst>
          </a:custGeom>
          <a:solidFill>
            <a:srgbClr val="a3949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2514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语言学什么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2954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27100" y="1181100"/>
            <a:ext cx="10528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的源程序更像一篇英文文章，我们编程和我们写文章一样，需要：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28700" y="1981200"/>
            <a:ext cx="1143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1854200"/>
            <a:ext cx="2641600" cy="163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学习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"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单词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"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学习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语言语法规则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学习初步算法设计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022718" y="2132838"/>
            <a:ext cx="1662938" cy="1541526"/>
          </a:xfrm>
          <a:custGeom>
            <a:avLst/>
            <a:gdLst>
              <a:gd name="connsiteX0" fmla="*/ 1140587 w 1662938"/>
              <a:gd name="connsiteY0" fmla="*/ 19050 h 1541526"/>
              <a:gd name="connsiteX1" fmla="*/ 1643888 w 1662938"/>
              <a:gd name="connsiteY1" fmla="*/ 793876 h 1541526"/>
              <a:gd name="connsiteX2" fmla="*/ 522351 w 1662938"/>
              <a:gd name="connsiteY2" fmla="*/ 1522476 h 1541526"/>
              <a:gd name="connsiteX3" fmla="*/ 19050 w 1662938"/>
              <a:gd name="connsiteY3" fmla="*/ 747648 h 1541526"/>
              <a:gd name="connsiteX4" fmla="*/ 1140587 w 1662938"/>
              <a:gd name="connsiteY4" fmla="*/ 19050 h 1541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938" h="1541526">
                <a:moveTo>
                  <a:pt x="1140587" y="19050"/>
                </a:moveTo>
                <a:lnTo>
                  <a:pt x="1643888" y="793876"/>
                </a:lnTo>
                <a:lnTo>
                  <a:pt x="522351" y="1522476"/>
                </a:lnTo>
                <a:lnTo>
                  <a:pt x="19050" y="747648"/>
                </a:lnTo>
                <a:lnTo>
                  <a:pt x="1140587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8433" y="1960879"/>
            <a:ext cx="1662887" cy="1541526"/>
          </a:xfrm>
          <a:custGeom>
            <a:avLst/>
            <a:gdLst>
              <a:gd name="connsiteX0" fmla="*/ 1140536 w 1662887"/>
              <a:gd name="connsiteY0" fmla="*/ 19050 h 1541526"/>
              <a:gd name="connsiteX1" fmla="*/ 1643837 w 1662887"/>
              <a:gd name="connsiteY1" fmla="*/ 793877 h 1541526"/>
              <a:gd name="connsiteX2" fmla="*/ 522427 w 1662887"/>
              <a:gd name="connsiteY2" fmla="*/ 1522476 h 1541526"/>
              <a:gd name="connsiteX3" fmla="*/ 19050 w 1662887"/>
              <a:gd name="connsiteY3" fmla="*/ 747649 h 1541526"/>
              <a:gd name="connsiteX4" fmla="*/ 1140536 w 1662887"/>
              <a:gd name="connsiteY4" fmla="*/ 19050 h 1541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887" h="1541526">
                <a:moveTo>
                  <a:pt x="1140536" y="19050"/>
                </a:moveTo>
                <a:lnTo>
                  <a:pt x="1643837" y="793877"/>
                </a:lnTo>
                <a:lnTo>
                  <a:pt x="522427" y="1522476"/>
                </a:lnTo>
                <a:lnTo>
                  <a:pt x="19050" y="747649"/>
                </a:lnTo>
                <a:lnTo>
                  <a:pt x="1140536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39492" y="4188714"/>
            <a:ext cx="1662938" cy="1541436"/>
          </a:xfrm>
          <a:custGeom>
            <a:avLst/>
            <a:gdLst>
              <a:gd name="connsiteX0" fmla="*/ 1140586 w 1662938"/>
              <a:gd name="connsiteY0" fmla="*/ 19050 h 1541436"/>
              <a:gd name="connsiteX1" fmla="*/ 1643888 w 1662938"/>
              <a:gd name="connsiteY1" fmla="*/ 793750 h 1541436"/>
              <a:gd name="connsiteX2" fmla="*/ 522477 w 1662938"/>
              <a:gd name="connsiteY2" fmla="*/ 1522386 h 1541436"/>
              <a:gd name="connsiteX3" fmla="*/ 19050 w 1662938"/>
              <a:gd name="connsiteY3" fmla="*/ 747648 h 1541436"/>
              <a:gd name="connsiteX4" fmla="*/ 1140586 w 1662938"/>
              <a:gd name="connsiteY4" fmla="*/ 19050 h 1541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938" h="1541436">
                <a:moveTo>
                  <a:pt x="1140586" y="19050"/>
                </a:moveTo>
                <a:lnTo>
                  <a:pt x="1643888" y="793750"/>
                </a:lnTo>
                <a:lnTo>
                  <a:pt x="522477" y="1522386"/>
                </a:lnTo>
                <a:lnTo>
                  <a:pt x="19050" y="747648"/>
                </a:lnTo>
                <a:lnTo>
                  <a:pt x="1140586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98948" y="3036189"/>
            <a:ext cx="1662938" cy="1541398"/>
          </a:xfrm>
          <a:custGeom>
            <a:avLst/>
            <a:gdLst>
              <a:gd name="connsiteX0" fmla="*/ 1140460 w 1662938"/>
              <a:gd name="connsiteY0" fmla="*/ 19050 h 1541398"/>
              <a:gd name="connsiteX1" fmla="*/ 1643888 w 1662938"/>
              <a:gd name="connsiteY1" fmla="*/ 793750 h 1541398"/>
              <a:gd name="connsiteX2" fmla="*/ 522351 w 1662938"/>
              <a:gd name="connsiteY2" fmla="*/ 1522348 h 1541398"/>
              <a:gd name="connsiteX3" fmla="*/ 19050 w 1662938"/>
              <a:gd name="connsiteY3" fmla="*/ 747648 h 1541398"/>
              <a:gd name="connsiteX4" fmla="*/ 1140460 w 1662938"/>
              <a:gd name="connsiteY4" fmla="*/ 19050 h 1541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938" h="1541398">
                <a:moveTo>
                  <a:pt x="1140460" y="19050"/>
                </a:moveTo>
                <a:lnTo>
                  <a:pt x="1643888" y="793750"/>
                </a:lnTo>
                <a:lnTo>
                  <a:pt x="522351" y="1522348"/>
                </a:lnTo>
                <a:lnTo>
                  <a:pt x="19050" y="747648"/>
                </a:lnTo>
                <a:lnTo>
                  <a:pt x="114046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29967" y="3154679"/>
            <a:ext cx="463295" cy="1341119"/>
          </a:xfrm>
          <a:custGeom>
            <a:avLst/>
            <a:gdLst>
              <a:gd name="connsiteX0" fmla="*/ 28955 w 463295"/>
              <a:gd name="connsiteY0" fmla="*/ 28955 h 1341119"/>
              <a:gd name="connsiteX1" fmla="*/ 434339 w 463295"/>
              <a:gd name="connsiteY1" fmla="*/ 1312164 h 13411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3295" h="1341119">
                <a:moveTo>
                  <a:pt x="28955" y="28955"/>
                </a:moveTo>
                <a:lnTo>
                  <a:pt x="434339" y="1312164"/>
                </a:lnTo>
              </a:path>
            </a:pathLst>
          </a:custGeom>
          <a:ln w="635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11296" y="4011167"/>
            <a:ext cx="1479803" cy="667512"/>
          </a:xfrm>
          <a:custGeom>
            <a:avLst/>
            <a:gdLst>
              <a:gd name="connsiteX0" fmla="*/ 28955 w 1479803"/>
              <a:gd name="connsiteY0" fmla="*/ 638555 h 667512"/>
              <a:gd name="connsiteX1" fmla="*/ 1450847 w 1479803"/>
              <a:gd name="connsiteY1" fmla="*/ 28955 h 6675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79803" h="667512">
                <a:moveTo>
                  <a:pt x="28955" y="638555"/>
                </a:moveTo>
                <a:lnTo>
                  <a:pt x="1450847" y="28955"/>
                </a:lnTo>
              </a:path>
            </a:pathLst>
          </a:custGeom>
          <a:ln w="635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55079" y="3116579"/>
            <a:ext cx="920495" cy="342900"/>
          </a:xfrm>
          <a:custGeom>
            <a:avLst/>
            <a:gdLst>
              <a:gd name="connsiteX0" fmla="*/ 28955 w 920495"/>
              <a:gd name="connsiteY0" fmla="*/ 313944 h 342900"/>
              <a:gd name="connsiteX1" fmla="*/ 891539 w 920495"/>
              <a:gd name="connsiteY1" fmla="*/ 28955 h 342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20495" h="342900">
                <a:moveTo>
                  <a:pt x="28955" y="313944"/>
                </a:moveTo>
                <a:lnTo>
                  <a:pt x="891539" y="28955"/>
                </a:lnTo>
              </a:path>
            </a:pathLst>
          </a:custGeom>
          <a:ln w="635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558276" y="4286758"/>
            <a:ext cx="1662938" cy="1541526"/>
          </a:xfrm>
          <a:custGeom>
            <a:avLst/>
            <a:gdLst>
              <a:gd name="connsiteX0" fmla="*/ 1140586 w 1662938"/>
              <a:gd name="connsiteY0" fmla="*/ 19050 h 1541526"/>
              <a:gd name="connsiteX1" fmla="*/ 1643888 w 1662938"/>
              <a:gd name="connsiteY1" fmla="*/ 793876 h 1541526"/>
              <a:gd name="connsiteX2" fmla="*/ 522478 w 1662938"/>
              <a:gd name="connsiteY2" fmla="*/ 1522476 h 1541526"/>
              <a:gd name="connsiteX3" fmla="*/ 19050 w 1662938"/>
              <a:gd name="connsiteY3" fmla="*/ 747648 h 1541526"/>
              <a:gd name="connsiteX4" fmla="*/ 1140586 w 1662938"/>
              <a:gd name="connsiteY4" fmla="*/ 19050 h 1541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938" h="1541526">
                <a:moveTo>
                  <a:pt x="1140586" y="19050"/>
                </a:moveTo>
                <a:lnTo>
                  <a:pt x="1643888" y="793876"/>
                </a:lnTo>
                <a:lnTo>
                  <a:pt x="522478" y="1522476"/>
                </a:lnTo>
                <a:lnTo>
                  <a:pt x="19050" y="747648"/>
                </a:lnTo>
                <a:lnTo>
                  <a:pt x="1140586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57031" y="3401567"/>
            <a:ext cx="751331" cy="1328927"/>
          </a:xfrm>
          <a:custGeom>
            <a:avLst/>
            <a:gdLst>
              <a:gd name="connsiteX0" fmla="*/ 28956 w 751331"/>
              <a:gd name="connsiteY0" fmla="*/ 28955 h 1328927"/>
              <a:gd name="connsiteX1" fmla="*/ 722376 w 751331"/>
              <a:gd name="connsiteY1" fmla="*/ 1299972 h 1328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51331" h="1328927">
                <a:moveTo>
                  <a:pt x="28956" y="28955"/>
                </a:moveTo>
                <a:lnTo>
                  <a:pt x="722376" y="1299972"/>
                </a:lnTo>
              </a:path>
            </a:pathLst>
          </a:custGeom>
          <a:ln w="635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3879" y="1392047"/>
            <a:ext cx="1662938" cy="1541526"/>
          </a:xfrm>
          <a:custGeom>
            <a:avLst/>
            <a:gdLst>
              <a:gd name="connsiteX0" fmla="*/ 1140586 w 1662938"/>
              <a:gd name="connsiteY0" fmla="*/ 19050 h 1541526"/>
              <a:gd name="connsiteX1" fmla="*/ 1643888 w 1662938"/>
              <a:gd name="connsiteY1" fmla="*/ 793750 h 1541526"/>
              <a:gd name="connsiteX2" fmla="*/ 522477 w 1662938"/>
              <a:gd name="connsiteY2" fmla="*/ 1522476 h 1541526"/>
              <a:gd name="connsiteX3" fmla="*/ 19050 w 1662938"/>
              <a:gd name="connsiteY3" fmla="*/ 747648 h 1541526"/>
              <a:gd name="connsiteX4" fmla="*/ 1140586 w 1662938"/>
              <a:gd name="connsiteY4" fmla="*/ 19050 h 15415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62938" h="1541526">
                <a:moveTo>
                  <a:pt x="1140586" y="19050"/>
                </a:moveTo>
                <a:lnTo>
                  <a:pt x="1643888" y="793750"/>
                </a:lnTo>
                <a:lnTo>
                  <a:pt x="522477" y="1522476"/>
                </a:lnTo>
                <a:lnTo>
                  <a:pt x="19050" y="747648"/>
                </a:lnTo>
                <a:lnTo>
                  <a:pt x="1140586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70235" y="3259835"/>
            <a:ext cx="515112" cy="1418844"/>
          </a:xfrm>
          <a:custGeom>
            <a:avLst/>
            <a:gdLst>
              <a:gd name="connsiteX0" fmla="*/ 28956 w 515112"/>
              <a:gd name="connsiteY0" fmla="*/ 1389888 h 1418844"/>
              <a:gd name="connsiteX1" fmla="*/ 486156 w 515112"/>
              <a:gd name="connsiteY1" fmla="*/ 28955 h 1418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5112" h="1418844">
                <a:moveTo>
                  <a:pt x="28956" y="1389888"/>
                </a:moveTo>
                <a:lnTo>
                  <a:pt x="486156" y="28955"/>
                </a:lnTo>
              </a:path>
            </a:pathLst>
          </a:custGeom>
          <a:ln w="63500">
            <a:solidFill>
              <a:srgbClr val="80808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98179" y="4178808"/>
            <a:ext cx="2407920" cy="1799843"/>
          </a:xfrm>
          <a:custGeom>
            <a:avLst/>
            <a:gdLst>
              <a:gd name="connsiteX0" fmla="*/ 28956 w 2407920"/>
              <a:gd name="connsiteY0" fmla="*/ 899921 h 1799843"/>
              <a:gd name="connsiteX1" fmla="*/ 1203960 w 2407920"/>
              <a:gd name="connsiteY1" fmla="*/ 28955 h 1799843"/>
              <a:gd name="connsiteX2" fmla="*/ 2378964 w 2407920"/>
              <a:gd name="connsiteY2" fmla="*/ 899921 h 1799843"/>
              <a:gd name="connsiteX3" fmla="*/ 1203960 w 2407920"/>
              <a:gd name="connsiteY3" fmla="*/ 1770888 h 1799843"/>
              <a:gd name="connsiteX4" fmla="*/ 28956 w 2407920"/>
              <a:gd name="connsiteY4" fmla="*/ 899921 h 1799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07920" h="1799843">
                <a:moveTo>
                  <a:pt x="28956" y="899921"/>
                </a:moveTo>
                <a:cubicBezTo>
                  <a:pt x="28956" y="418845"/>
                  <a:pt x="554990" y="28955"/>
                  <a:pt x="1203960" y="28955"/>
                </a:cubicBezTo>
                <a:cubicBezTo>
                  <a:pt x="1852930" y="28955"/>
                  <a:pt x="2378964" y="418845"/>
                  <a:pt x="2378964" y="899921"/>
                </a:cubicBezTo>
                <a:cubicBezTo>
                  <a:pt x="2378964" y="1380997"/>
                  <a:pt x="1852930" y="1770888"/>
                  <a:pt x="1203960" y="1770888"/>
                </a:cubicBezTo>
                <a:cubicBezTo>
                  <a:pt x="554990" y="1770888"/>
                  <a:pt x="28956" y="1380997"/>
                  <a:pt x="28956" y="899921"/>
                </a:cubicBezTo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1397000"/>
            <a:ext cx="11023600" cy="5359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2514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语言的标准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1430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4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028700"/>
            <a:ext cx="236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语言的标准：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04900" y="16383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97000" y="1498600"/>
            <a:ext cx="497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语言的单词集及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语言的语法规范。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010400" y="3759200"/>
            <a:ext cx="1460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C95(C89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增补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20800" y="2692400"/>
            <a:ext cx="495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1978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69200" y="2870200"/>
            <a:ext cx="495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1995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81300" y="6045200"/>
            <a:ext cx="5562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000000"/>
                </a:solidFill>
                <a:latin typeface="Microsoft YaHei UI" pitchFamily="18" charset="0"/>
                <a:cs typeface="Microsoft YaHei UI" pitchFamily="18" charset="0"/>
              </a:rPr>
              <a:t>语言的发展史也是标准的发展史！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4953000"/>
            <a:ext cx="7747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667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1989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266700" algn="l"/>
              </a:tabLst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ANSI</a:t>
            </a:r>
            <a:r>
              <a:rPr lang="en-US" altLang="zh-CN" sz="15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38700" y="3810000"/>
            <a:ext cx="17399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080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1990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508000" algn="l"/>
              </a:tabLst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C89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（标准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58800" y="3568700"/>
            <a:ext cx="1358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K&amp;R</a:t>
            </a:r>
            <a:r>
              <a:rPr lang="en-US" altLang="zh-CN" sz="15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C(</a:t>
            </a:r>
            <a:r>
              <a:rPr lang="en-US" altLang="zh-CN" sz="15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传统</a:t>
            </a:r>
            <a:r>
              <a:rPr lang="en-US" altLang="zh-CN" sz="15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05900" y="5016500"/>
            <a:ext cx="495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1999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64600" y="6057900"/>
            <a:ext cx="1282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C99(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新标准</a:t>
            </a: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02900" y="2120900"/>
            <a:ext cx="482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							</a:tabLst>
            </a:pPr>
            <a:r>
              <a:rPr lang="en-US" altLang="zh-CN" sz="1800" b="1" dirty="0" smtClean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2011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515600" y="2959100"/>
            <a:ext cx="38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C11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